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73" d="100"/>
          <a:sy n="73" d="100"/>
        </p:scale>
        <p:origin x="126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ea typeface="ＭＳ Ｐゴシック" panose="020B0600070205080204" pitchFamily="34" charset="-128"/>
              </a:rPr>
              <a:t>Polen trat 2004 bei</a:t>
            </a:r>
          </a:p>
          <a:p>
            <a:r>
              <a:rPr lang="de-DE">
                <a:latin typeface="Arial" panose="020B0604020202020204" pitchFamily="34" charset="0"/>
                <a:ea typeface="ＭＳ Ｐゴシック" panose="020B0600070205080204" pitchFamily="34" charset="-128"/>
              </a:rPr>
              <a:t>Spanien trat 1986 bei</a:t>
            </a:r>
          </a:p>
          <a:p>
            <a:r>
              <a:rPr lang="de-DE">
                <a:latin typeface="Arial" panose="020B0604020202020204" pitchFamily="34" charset="0"/>
                <a:ea typeface="ＭＳ Ｐゴシック" panose="020B0600070205080204" pitchFamily="34" charset="-128"/>
              </a:rPr>
              <a:t>Dänemark trat 1973 bei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de-DE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2004 traten der EU zehn neue Länder bei.</a:t>
            </a:r>
          </a:p>
          <a:p>
            <a:r>
              <a:rPr lang="de-DE" b="0">
                <a:latin typeface="Arial" panose="020B0604020202020204" pitchFamily="34" charset="0"/>
                <a:ea typeface="ＭＳ Ｐゴシック" panose="020B0600070205080204" pitchFamily="34" charset="-128"/>
              </a:rPr>
              <a:t>Spanien gewann 1968 zum ersten Mal den Eurovision Song Contest.</a:t>
            </a:r>
          </a:p>
          <a:p>
            <a:r>
              <a:rPr lang="de-DE" b="0">
                <a:latin typeface="Arial" panose="020B0604020202020204" pitchFamily="34" charset="0"/>
                <a:ea typeface="ＭＳ Ｐゴシック" panose="020B0600070205080204" pitchFamily="34" charset="-128"/>
              </a:rPr>
              <a:t>Die ersten Wahlen zum Europäischen Parlament fanden 1979 statt.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Zypern, Malta und Irland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Dänemark gewann 1992</a:t>
            </a:r>
          </a:p>
          <a:p>
            <a:r>
              <a:rPr lang="de-DE"/>
              <a:t>Portugal gewann 2016</a:t>
            </a:r>
          </a:p>
          <a:p>
            <a:r>
              <a:rPr lang="de-DE"/>
              <a:t>Griechenland gewann 2004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>
                <a:latin typeface="Arial" panose="020B0604020202020204" pitchFamily="34" charset="0"/>
                <a:ea typeface="ＭＳ Ｐゴシック" panose="020B0600070205080204" pitchFamily="34" charset="-128"/>
              </a:rPr>
              <a:t>Belgien, Estland, Deutschland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de-DE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de-DE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Rat der Europäischen Union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de-D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de-D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Generaldirektion Kommunikation und Information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Version für Anfänger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Frankreich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Spanien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Italien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Griechenland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EU-Länder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Welches Land ist für Pizza, Pasta und seinen berühmten schiefen Turm bekannt?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Luxemburg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Zypern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Slowenien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EU-Länder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Welches Land im Mittelmeer ist flächenmäßig das kleinste EU-Land?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Finnland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Bulgarien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Tschechien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Spanien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EU-Länder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Die Hauptstadt welchen Landes ist eine Küstenstadt?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Zusammenarbeit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Wie viele Amtssprachen hat die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Gemeinsam gewinnen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Vereint sind wir stärker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In Vielfalt geeint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Gemeinsam für den Frieden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Zusammenarbeit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Wie lautet das Motto der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n-GB" dirty="0"/>
          </a:p>
          <a:p>
            <a:pPr lvl="1"/>
            <a:r>
              <a:rPr lang="de-DE"/>
              <a:t>Europäischer Auswärtiger Dienst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n-GB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Europäischer Stabilitätsmechanismus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n-GB" dirty="0"/>
          </a:p>
          <a:p>
            <a:pPr lvl="1"/>
            <a:r>
              <a:rPr lang="de-DE"/>
              <a:t>Europäische Hilfsagentur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n-GB" dirty="0"/>
          </a:p>
          <a:p>
            <a:pPr lvl="1"/>
            <a:r>
              <a:rPr lang="de-DE"/>
              <a:t>Katastrophenschutzverfahren der 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198884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Zusammenarbeit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kern="1000" dirty="0"/>
              <a:t>Welche EU-Initiative zielt darauf ab, die Zusammenarbeit und gegenseitige Unterstützung zwischen den Mitgliedstaaten bei Naturkatastrophen oder anderen Notfällen zu fördern?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Geschichte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In welchem Jahr hat die Europäische </a:t>
            </a:r>
            <a:r>
              <a:rPr lang="de-DE" sz="2000"/>
              <a:t>Union den </a:t>
            </a:r>
            <a:r>
              <a:rPr lang="de-DE" sz="2000" dirty="0"/>
              <a:t>Friedensnobelpreis erhalten?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Belgien und Luxemburg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Frankreich und Polen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Italien und Spanien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Die Niederlande und Dänemark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Geschichte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Welche beiden Länder gehörten zu den sechs Gründungsmitgliedern der Gemeinschaft, aus der später die Europäische Union wurde?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Spanien gewann zum ersten Mal den Eurovision Song Contest.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Zehn neue Länder traten der EU bei, wodurch sich die Zahl der Mitgliedstaaten auf 25 erhöhte.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Der Euro kam in Umlauf.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Die ersten Wahlen zum Europäischen Parlament fanden statt.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Geschichte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Welches große Ereignis fand 2002 statt?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Die Niederlande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Italien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Griechenland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Irland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Geografie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Welches Land ist für seine Windmühlen, Tulpenfelder und Holzschuhe bekannt?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/>
              <a:t>Anleitung</a:t>
            </a:r>
            <a:br>
              <a:rPr lang="de-DE"/>
            </a:br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>
                <a:latin typeface="Source Sans 3" panose="020B0303030403020204" pitchFamily="34" charset="0"/>
              </a:rPr>
              <a:t>Klicken Sie auf die gewählte Frage.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>
                <a:latin typeface="Source Sans 3" panose="020B0303030403020204" pitchFamily="34" charset="0"/>
              </a:rPr>
              <a:t>Nachdem das Team seine Antwort gegeben hat, klicken Sie auf die richtige Antwort.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>
                <a:latin typeface="Source Sans 3" panose="020B0303030403020204" pitchFamily="34" charset="0"/>
              </a:rPr>
              <a:t>Klicken Sie auf „Europa Quest“, um zur Tabelle zurückzukehren und die nächste Frage zu wählen.</a:t>
            </a:r>
          </a:p>
          <a:p>
            <a:r>
              <a:rPr lang="de-DE" sz="1200" b="1" dirty="0">
                <a:latin typeface="Source Sans 3" panose="020B0303030403020204" pitchFamily="34" charset="0"/>
              </a:rPr>
              <a:t>Die bereits gestellte Frage erscheint weiß.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Die Karpaten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Die Alpen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Die Pyrenäen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Die Apenninen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Geografie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 Gebirgslinie trennt Frankreich und Spanien mit einer Länge von ca. 430 Kilometern?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Geografie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Wie viele EU-Länder haben keine Landgrenze zu einem anderen EU-Land?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Europarat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Europäisches Parlament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Europäischer Verband der Gesetzgeber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 Zentralbank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Institutionen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Wer spielt eine Rolle im Gesetzgebungsprozess der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 Kommission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Europäisches Parlament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Rat der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 Zentralbank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Institutionen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 EU-Institution vertritt die Regierungen der Mitgliedstaaten?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Europäischer Rat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Europäische Kommission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Europäischer Rechnungshof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Europäisches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Institutionen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 EU-Institution ist dafür zuständig, neue Gesetze vorzuschlagen und Durchführungsbeschlüsse zu erlassen?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621525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Fußball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Tennis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Basketball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Stierkampf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Sport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Welcher Sport, für den die Spieler einen Schläger brauchen, ist in Spanien sehr beliebt?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Paris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Helsinki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Berlin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Madrid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Sport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In welcher EU-Hauptstadt ist die Wahrscheinlichkeit am größten, die Tour de France zu sehen?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Portugal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Ungarn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Dänemark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Griechenland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Sport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Welches Land hat noch </a:t>
            </a:r>
            <a:r>
              <a:rPr lang="de-DE" sz="2000" u="sng" dirty="0"/>
              <a:t>nie</a:t>
            </a:r>
            <a:r>
              <a:rPr lang="de-DE" sz="2000" dirty="0"/>
              <a:t> den Titel der UEFA-Fußball-Europameisterschaft gewonnen?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Spanien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Rumänien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Belgien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Italien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Flaggen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Welches Land hat die Farbe Schwarz in seiner Flagge?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Flaggen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Wie viele Sterne sind auf der EU-Flagge zu sehen?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GESCHICHTE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u="sng">
                          <a:effectLst/>
                        </a:rPr>
                        <a:t>GEOGRAPHIE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u="sng">
                          <a:effectLst/>
                        </a:rPr>
                        <a:t>INSTITUTIONEN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u="sng">
                          <a:effectLst/>
                        </a:rPr>
                        <a:t>SPORT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u="sng">
                          <a:effectLst/>
                        </a:rPr>
                        <a:t>FLAGGEN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687839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MUSIK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VORTEILE DER EU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EU-LÄNDER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ZUSAMMENARBEIT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Flaggen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Wie viele EU-Länder haben die Farbe Schwarz in ihrer Flagge?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Die 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Die 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Musik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 schwedische Pop-Gruppe ist für Hits wie „Dancing Queen“ und „Mamma Mia“ bekannt?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Musik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Welcher italienische Komponist ist vor allem für sein Werk „Die vier Jahreszeiten“ bekannt und gilt als einer der größten Komponisten des Barock?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Belgien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Deutschland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Frankreich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 sz="1800"/>
              <a:t>Dänemark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Musik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Woher stammte Adolphe Sax, der Erfinder des Saxofons?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 Zentralbank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Schengener Übereinkommen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Gemeinsame Agrarpolitik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Gerichtshof der Europäischen Union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Vorteile der EU 100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Wodurch können sich Bürgerinnen und Bürger aus EU-Ländern innerhalb der EU frei bewegen – ohne Visum und ohne Grenzkontrollen?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Europäisches Solidaritätskorps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Horizont Europa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Jugendgarantie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Vorteile der EU 200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Welches Programm unterstützt Studierende finanziell dabei, in einem anderen EU-Land zu studieren, um den kulturellen Austausch und das Lernen im Ausland zu fördern?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C</a:t>
            </a:r>
          </a:p>
          <a:p>
            <a:pPr lvl="1"/>
            <a:endParaRPr lang="es-ES" dirty="0"/>
          </a:p>
          <a:p>
            <a:pPr lvl="1"/>
            <a:r>
              <a:rPr lang="de-DE"/>
              <a:t>eine Landkarte Europas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e-DE"/>
              <a:t>A</a:t>
            </a:r>
          </a:p>
          <a:p>
            <a:endParaRPr lang="es-ES" sz="1800" dirty="0"/>
          </a:p>
          <a:p>
            <a:r>
              <a:rPr lang="de-D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ein Pferd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B</a:t>
            </a:r>
          </a:p>
          <a:p>
            <a:pPr lvl="1"/>
            <a:endParaRPr lang="es-ES" dirty="0"/>
          </a:p>
          <a:p>
            <a:pPr lvl="1"/>
            <a:r>
              <a:rPr lang="de-DE"/>
              <a:t>ein Olivenzweig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e-DE"/>
              <a:t>D</a:t>
            </a:r>
          </a:p>
          <a:p>
            <a:pPr lvl="1"/>
            <a:endParaRPr lang="es-ES" dirty="0"/>
          </a:p>
          <a:p>
            <a:pPr lvl="1"/>
            <a:r>
              <a:rPr lang="de-DE"/>
              <a:t>ein Stern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DE" dirty="0"/>
              <a:t>Vorteile der EU 300</a:t>
            </a:r>
          </a:p>
          <a:p>
            <a:pPr>
              <a:lnSpc>
                <a:spcPts val="3000"/>
              </a:lnSpc>
            </a:pPr>
            <a:r>
              <a:rPr lang="de-DE" dirty="0">
                <a:solidFill>
                  <a:schemeClr val="accent2"/>
                </a:solidFill>
              </a:rPr>
              <a:t>⸺</a:t>
            </a:r>
          </a:p>
          <a:p>
            <a:r>
              <a:rPr lang="de-DE" sz="2000" dirty="0"/>
              <a:t>Was ist das gemeinsame Element auf allen 1-Euro-Münzen?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7448</TotalTime>
  <Words>993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65</cp:revision>
  <cp:lastPrinted>2020-03-11T16:07:50Z</cp:lastPrinted>
  <dcterms:created xsi:type="dcterms:W3CDTF">2020-03-24T15:57:55Z</dcterms:created>
  <dcterms:modified xsi:type="dcterms:W3CDTF">2024-06-21T08:37:31Z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2024-06-20T12:47:19Z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e9c07899-4963-423e-8c10-4085ab67409f</vt:lpwstr>
  </property>
  <property fmtid="{D5CDD505-2E9C-101B-9397-08002B2CF9AE}" pid="10" name="MSIP_Label_af60b174-6478-47f9-866e-33f097bb6603_ContentBits">
    <vt:lpwstr>0</vt:lpwstr>
  </property>
</Properties>
</file>