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Tháinig an Pholainn isteach in 2004</a:t>
            </a:r>
          </a:p>
          <a:p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Tháinig an Spáinn isteach ann in 1986</a:t>
            </a:r>
          </a:p>
          <a:p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Tháinig an Danmhairg isteach in 1973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ga-IE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Tháinig 10 dtír nua isteach san Aontas Eorpach in 2004</a:t>
            </a:r>
          </a:p>
          <a:p>
            <a:r>
              <a:rPr lang="ga-IE" b="0">
                <a:latin typeface="Arial" panose="020B0604020202020204" pitchFamily="34" charset="0"/>
                <a:ea typeface="ＭＳ Ｐゴシック" panose="020B0600070205080204" pitchFamily="34" charset="-128"/>
              </a:rPr>
              <a:t>Bhuaigh an Spáinn an Comórtas Eoraifíse den chéad uair in 1968</a:t>
            </a:r>
          </a:p>
          <a:p>
            <a:r>
              <a:rPr lang="ga-IE" b="0">
                <a:latin typeface="Arial" panose="020B0604020202020204" pitchFamily="34" charset="0"/>
                <a:ea typeface="ＭＳ Ｐゴシック" panose="020B0600070205080204" pitchFamily="34" charset="-128"/>
              </a:rPr>
              <a:t>Reáchtáladh na chéad toghcháin do Pharlaimint na hEorpa in 1979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/>
              <a:t>An Chipir, Málta agus Éire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ga-IE"/>
              <a:t>Bhí an Danmhairg buach in 1992</a:t>
            </a:r>
          </a:p>
          <a:p>
            <a:r>
              <a:rPr lang="ga-IE"/>
              <a:t>Bhí an Phortaingéil buach in 2016</a:t>
            </a:r>
          </a:p>
          <a:p>
            <a:r>
              <a:rPr lang="ga-IE"/>
              <a:t>Bhí an Ghréig buach in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>
                <a:latin typeface="Arial" panose="020B0604020202020204" pitchFamily="34" charset="0"/>
                <a:ea typeface="ＭＳ Ｐゴシック" panose="020B0600070205080204" pitchFamily="34" charset="-128"/>
              </a:rPr>
              <a:t>An Bheilg, an Eastóin, an Ghearmáin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ga-I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ga-I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Comhairle an Aontais Eorpaigh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ga-I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An Ardrúnaíocht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ga-I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Ard-Stiúrthóireacht na Cumarsáide agus na Faisnéise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An Bunleibhéal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Fhrainc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Spáinn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Iodáil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Ghréig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Tá cáil ar an bpíotsa, ar an bpasta agus ar thúr claonta. Cá bhfuilim?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Lucsamburg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Málta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Chipir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tSlóivéin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tír, atá lonnaithe sa Mheánmhuir, í an tír is lú san Aontas ó thaobh achar talún 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Fhionlainn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Bhulgáir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tSeicia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Spáinn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Tíortha an Aontais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Ta an phríomhchathair le cósta. Cá bhfuilim?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Oibriú le chéile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500"/>
              <a:t>Cé mhéad teanga oifigiúil atá ag an Aontas?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Buaimis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Ní neart go cur le chéile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Aontaithe san éagsúlacht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Le chéile ar son na síochána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Oibriú le chéile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500"/>
              <a:t>Cad é mana an Aontais Eorpaigh?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n-GB" dirty="0"/>
          </a:p>
          <a:p>
            <a:pPr lvl="1"/>
            <a:r>
              <a:rPr lang="ga-IE"/>
              <a:t>An tSeirbhís Eorpach Gníomhaíochta Seachtraí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n-GB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Sásra Cobhsaíochta Eorpach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n-GB" dirty="0"/>
          </a:p>
          <a:p>
            <a:pPr lvl="1"/>
            <a:r>
              <a:rPr lang="ga-IE"/>
              <a:t>An Ghníomhaireacht Eorpach um Chúnamh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n-GB" dirty="0"/>
          </a:p>
          <a:p>
            <a:pPr lvl="1"/>
            <a:r>
              <a:rPr lang="ga-IE"/>
              <a:t>An Sásra Aontais um Chosaint Shibhialta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941880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Oibriú le chéile 300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000" dirty="0"/>
              <a:t>Cén tionscnamh de chuid an Aontais arb é is aidhm dó comhar agus cúnamh frithpháirteach a chur chun cinn i measc na mBallstát i gcás </a:t>
            </a:r>
            <a:r>
              <a:rPr lang="ga-IE" sz="2000" dirty="0" err="1"/>
              <a:t>tubaistí</a:t>
            </a:r>
            <a:r>
              <a:rPr lang="ga-IE" sz="2000" dirty="0"/>
              <a:t> nádúrtha nó </a:t>
            </a:r>
            <a:r>
              <a:rPr lang="ga-IE" sz="2000" dirty="0" err="1"/>
              <a:t>éigeandálaí</a:t>
            </a:r>
            <a:r>
              <a:rPr lang="ga-IE" sz="2000" dirty="0"/>
              <a:t> eile?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000"/>
              <a:t>Bronnadh Duais Nobel na Síochána ar an Aontas Eorpach sa bhliain: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Bheilg agus Lucsamburg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Fhrainc agus an Pholainn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Iodáil agus an Spáinn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Ísiltír agus an Danmhairg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Stair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0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Cén dá thír a bhí i measc na sé thír a bhunaigh an eagraíocht as ar eascair an tAontas Eorpach?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Bhuaigh an Spáinn Comórtas Amhránaíochta na hEoraifíse den chéad uair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Tháinig 10 dtír nua isteach san Aontas, rud a d’fhág go raibh 25 Bhallstát ann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Tháinig an euro i gcúrsaíocht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Reáchtáladh na chéad toghcháin do Pharlaimint na hEorpa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Stair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000"/>
              <a:t>Cén mórimeacht a tharla in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Ísiltír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Iodáil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Ghréig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Éire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Tá cáil ar na muilte gaoithe, na machairí tiúilipe agus na paitíní. Cá bhfuilim?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Modh úsáide</a:t>
            </a:r>
            <a:br>
              <a:rPr lang="ga-IE"/>
            </a:br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Togha agus rogha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Ach a mbeidh freagra tugtha ag an bhfoireann, cliceáil chun an freagra ceart a nochtadh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1400" b="1">
                <a:latin typeface="Source Sans 3" panose="020B0303030403020204" pitchFamily="34" charset="0"/>
              </a:rPr>
              <a:t>Cliceáil ar ‘Europa Quest’ chun filleadh ar an tábla agus ceist eile a roghnú.</a:t>
            </a:r>
          </a:p>
          <a:p>
            <a:r>
              <a:rPr lang="ga-IE" sz="1400" b="1">
                <a:latin typeface="Source Sans 3" panose="020B0303030403020204" pitchFamily="34" charset="0"/>
              </a:rPr>
              <a:t>Beidh dath bán ar an gceist a cuireadh cheana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Sléibhte Cairp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Na hAlpa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Na Piréiní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Na hAipiníní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t-ainm atá ar an sliabhraon – atá thart ar 430 km ar fad – agus atá suite idir an Fhrainc agus an Spáinn?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Tíreolaíocht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500"/>
              <a:t>Cé mhéad Ballstát atá gan teorainn talún le Ballstát eile?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Comhairle na hEorpa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Parlaimint na hEorpa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Comhlachas Eorpach Reachtóirí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Banc Ceannais Eorpach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9763" y="379828"/>
            <a:ext cx="1133834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Institiúidí 100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800" dirty="0"/>
              <a:t>Cé acu díobh seo a leanas a bhfuil ról acu i bpróiseas </a:t>
            </a:r>
            <a:r>
              <a:rPr lang="ga-IE" sz="2800" dirty="0" err="1"/>
              <a:t>reachtóireachta</a:t>
            </a:r>
            <a:r>
              <a:rPr lang="ga-IE" sz="2800" dirty="0"/>
              <a:t> an Aontais Eorpaigh?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Coimisiún Eorpach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Parlaimint na hEorpa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Comhairle an Aontais Eorpaigh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Banc Ceannais Eorpach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Institiúidí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institiúid de chuid an Aontais a dhéanann ionadaíocht thar ceann rialtais na mBallstát?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Chomhairle Eorpach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Coimisiún Eorpach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Cúirt Iniúchóirí na hEorpa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Parlaimint na hEorpa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Institiúidí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institiúid de chuid an Aontais atá freagrach as dlíthe nua a mholadh agus as cinntí a chur chun feidhme?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Sacar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Leadóg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Cispheil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Tarbhchomhrac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Spóirt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spórt a bhfuil tóir air sa Spáinn agus a mbíonn raicéad ag teastáil ó na himreoirí chun é a imirt?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Páras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Heilsincí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Beirlín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Maidrid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Spóirt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Cá mbeinn dá mbeinn ag breathnú beo ar an </a:t>
            </a:r>
            <a:r>
              <a:rPr lang="ga-IE" sz="2400" i="1"/>
              <a:t>Tour de France</a:t>
            </a:r>
            <a:r>
              <a:rPr lang="ga-I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Phortaingéil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Ungáir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Danmhairg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Ghréig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Spóirt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Maidir leis an sacar, cén tír </a:t>
            </a:r>
            <a:r>
              <a:rPr lang="ga-IE" sz="2400" u="sng"/>
              <a:t>nár</a:t>
            </a:r>
            <a:r>
              <a:rPr lang="ga-IE" sz="2400"/>
              <a:t> bhuaigh craobhchomórtas UEFA na hEorpa riamh?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Spáinn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Rómáin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Bheilg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An Iodáil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Bratacha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Cén tír a bhfuil dath dubh ar a bratach?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Bratacha 200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800"/>
              <a:t>Cé mhéad réalta atá ar bhratach an Aontais?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ga-IE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ga-I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STAIR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u="sng">
                          <a:effectLst/>
                        </a:rPr>
                        <a:t>TÍREOLAÍOCHT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u="sng">
                          <a:effectLst/>
                        </a:rPr>
                        <a:t>NA hINSTITIÚIDÍ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u="sng">
                          <a:effectLst/>
                        </a:rPr>
                        <a:t>SPÓIRT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u="sng">
                          <a:effectLst/>
                        </a:rPr>
                        <a:t>NA BRATACHA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220770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CEOL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BUNTÁISTÍ A BHAINEANN LEIS AN AONTAS EORPACH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TÍORTHA AN AONTAIS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ga-I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OIBRIÚ LE CHÉILE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ga-IE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Na Bratacha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mhéad de thíortha an Aontais a bhfuil dath dubh ar a mbratach?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The 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Ceol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Cén popghrúpa Sualannach a bhain clú agus cáil amach leis na hamhráin ‘Dancing Queen’ agus ‘Mamma Mia’?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32616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Ceol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000" dirty="0"/>
              <a:t>Cén cumadóir Iodálach a bhfuil cáil air go príomha as a shaothar </a:t>
            </a:r>
            <a:r>
              <a:rPr lang="ga-IE" sz="2000" i="1" dirty="0"/>
              <a:t>Le </a:t>
            </a:r>
            <a:r>
              <a:rPr lang="ga-IE" sz="2000" i="1" dirty="0" err="1"/>
              <a:t>quattro</a:t>
            </a:r>
            <a:r>
              <a:rPr lang="ga-IE" sz="2000" i="1" dirty="0"/>
              <a:t> </a:t>
            </a:r>
            <a:r>
              <a:rPr lang="ga-IE" sz="2000" i="1" dirty="0" err="1"/>
              <a:t>stagioni</a:t>
            </a:r>
            <a:r>
              <a:rPr lang="ga-IE" sz="2000" dirty="0"/>
              <a:t> (Na Ceithre Shéasúr) agus a mheastar a bheith ar cheann de na cumadóirí </a:t>
            </a:r>
            <a:r>
              <a:rPr lang="ga-IE" sz="2000" dirty="0" err="1"/>
              <a:t>Barócacha</a:t>
            </a:r>
            <a:r>
              <a:rPr lang="ga-IE" sz="2000" dirty="0"/>
              <a:t> is fearr?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Bheilg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 Ghearmáin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Fhrainc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 sz="1800"/>
              <a:t>An Danmhairg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Ceol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Cárbh as d’Adolphe Sax, cruthaitheoir an tsacsafóin?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Banc Ceannais Eorpach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Comhaontú Schengen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An Comhbheartas Talmhaíochta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Cúirt Bhreithiúnais an Aontais Eorpaigh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Buntáistí a bhaineann leis an Aontas 100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Cé acu díobh seo a leanas a ligeann do shaoránaigh an Aontais taisteal gan bhac laistigh den Aontas gan gá le víosa nó dul trí rialú teorann?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An Cór Dlúthpháirtíochta Eorpach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Fís Eorpach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Ráthaíocht don Aos Óg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135358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 dirty="0"/>
              <a:t>Buntáistí a bhaineann leis an Aontas 200</a:t>
            </a:r>
          </a:p>
          <a:p>
            <a:pPr>
              <a:lnSpc>
                <a:spcPts val="3000"/>
              </a:lnSpc>
            </a:pPr>
            <a:r>
              <a:rPr lang="ga-IE" dirty="0">
                <a:solidFill>
                  <a:schemeClr val="accent2"/>
                </a:solidFill>
              </a:rPr>
              <a:t>⸺</a:t>
            </a:r>
          </a:p>
          <a:p>
            <a:r>
              <a:rPr lang="ga-IE" sz="2000" dirty="0"/>
              <a:t>Cén acu díobh seo a leanas a chuireann maoiniú ar fáil do mhic léinn chun staidéar a dhéanamh i dtír eile de chuid an Aontais, rud a chuireann malartú agus foghlaim chultúrtha chun cinn?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C</a:t>
            </a:r>
          </a:p>
          <a:p>
            <a:pPr lvl="1"/>
            <a:endParaRPr lang="es-ES" dirty="0"/>
          </a:p>
          <a:p>
            <a:pPr lvl="1"/>
            <a:r>
              <a:rPr lang="ga-IE"/>
              <a:t>Léarscáil den Eoraip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ga-IE"/>
              <a:t>A</a:t>
            </a:r>
          </a:p>
          <a:p>
            <a:endParaRPr lang="es-ES" sz="1800" dirty="0"/>
          </a:p>
          <a:p>
            <a:r>
              <a:rPr lang="ga-I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Capall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B</a:t>
            </a:r>
          </a:p>
          <a:p>
            <a:pPr lvl="1"/>
            <a:endParaRPr lang="es-ES" dirty="0"/>
          </a:p>
          <a:p>
            <a:pPr lvl="1"/>
            <a:r>
              <a:rPr lang="ga-IE"/>
              <a:t>Craobh olóige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ga-IE"/>
              <a:t>D</a:t>
            </a:r>
          </a:p>
          <a:p>
            <a:pPr lvl="1"/>
            <a:endParaRPr lang="es-ES" dirty="0"/>
          </a:p>
          <a:p>
            <a:pPr lvl="1"/>
            <a:r>
              <a:rPr lang="ga-IE"/>
              <a:t>Réalta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ga-IE"/>
              <a:t>Buntáistí a bhaineann leis an Aontas 300</a:t>
            </a:r>
          </a:p>
          <a:p>
            <a:pPr>
              <a:lnSpc>
                <a:spcPts val="3000"/>
              </a:lnSpc>
            </a:pPr>
            <a:r>
              <a:rPr lang="ga-IE">
                <a:solidFill>
                  <a:schemeClr val="accent2"/>
                </a:solidFill>
              </a:rPr>
              <a:t>⸺</a:t>
            </a:r>
          </a:p>
          <a:p>
            <a:r>
              <a:rPr lang="ga-IE" sz="2400"/>
              <a:t>Cad é an ghné choiteann atá ar gach bonn 1 euro?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a-I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7468</TotalTime>
  <Words>1215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64</cp:revision>
  <cp:lastPrinted>2020-03-11T16:07:50Z</cp:lastPrinted>
  <dcterms:created xsi:type="dcterms:W3CDTF">2020-03-24T15:57:55Z</dcterms:created>
  <dcterms:modified xsi:type="dcterms:W3CDTF">2024-06-20T12:49:05Z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2024-06-20T12:49:03Z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10108a1b-9d03-4bc8-b54d-77e5bb8092e2</vt:lpwstr>
  </property>
  <property fmtid="{D5CDD505-2E9C-101B-9397-08002B2CF9AE}" pid="10" name="MSIP_Label_af60b174-6478-47f9-866e-33f097bb6603_ContentBits">
    <vt:lpwstr>0</vt:lpwstr>
  </property>
</Properties>
</file>