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18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>
                <a:latin typeface="Arial" panose="020B0604020202020204" pitchFamily="34" charset="0"/>
                <a:ea typeface="ＭＳ Ｐゴシック" panose="020B0600070205080204" pitchFamily="34" charset="-128"/>
              </a:rPr>
              <a:t>Полша се присъединява през 2004 г.</a:t>
            </a:r>
          </a:p>
          <a:p>
            <a:r>
              <a:rPr lang="bg-BG">
                <a:latin typeface="Arial" panose="020B0604020202020204" pitchFamily="34" charset="0"/>
                <a:ea typeface="ＭＳ Ｐゴシック" panose="020B0600070205080204" pitchFamily="34" charset="-128"/>
              </a:rPr>
              <a:t>Испания се присъединява през 1986 г.</a:t>
            </a:r>
          </a:p>
          <a:p>
            <a:r>
              <a:rPr lang="bg-BG">
                <a:latin typeface="Arial" panose="020B0604020202020204" pitchFamily="34" charset="0"/>
                <a:ea typeface="ＭＳ Ｐゴシック" panose="020B0600070205080204" pitchFamily="34" charset="-128"/>
              </a:rPr>
              <a:t>Дания се присъединява през 1973 г.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bg-BG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10 нови страни се присъединяват към ЕС през 2004 г.</a:t>
            </a:r>
          </a:p>
          <a:p>
            <a:r>
              <a:rPr lang="bg-BG" b="0">
                <a:latin typeface="Arial" panose="020B0604020202020204" pitchFamily="34" charset="0"/>
                <a:ea typeface="ＭＳ Ｐゴシック" panose="020B0600070205080204" pitchFamily="34" charset="-128"/>
              </a:rPr>
              <a:t>Испания печели „Евровизия“ за първи път през 1968 г.</a:t>
            </a:r>
          </a:p>
          <a:p>
            <a:r>
              <a:rPr lang="bg-BG" b="0">
                <a:latin typeface="Arial" panose="020B0604020202020204" pitchFamily="34" charset="0"/>
                <a:ea typeface="ＭＳ Ｐゴシック" panose="020B0600070205080204" pitchFamily="34" charset="-128"/>
              </a:rPr>
              <a:t>Първите избори за Европейски парламент се провеждат през 1979 г.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Кипър, Малта и Ирландия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Дания печели през 1992 г.</a:t>
            </a:r>
          </a:p>
          <a:p>
            <a:r>
              <a:rPr lang="bg-BG"/>
              <a:t>Португалия печели през 2016 г.</a:t>
            </a:r>
          </a:p>
          <a:p>
            <a:r>
              <a:rPr lang="bg-BG"/>
              <a:t>Гърция печели през 2004 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dirty="0">
                <a:latin typeface="Arial" panose="020B0604020202020204" pitchFamily="34" charset="0"/>
                <a:ea typeface="ＭＳ Ｐゴシック" panose="020B0600070205080204" pitchFamily="34" charset="-128"/>
              </a:rPr>
              <a:t>Белгия, Естония, Германия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bg-BG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bg-BG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Съвет на Европейския съюз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bg-BG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Генерален секретариат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bg-BG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Генерална дирекция „Комуникация и информация“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Версия за начинаещи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Франция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Испания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Италия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Гърция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Държави от ЕС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страна е известна със своята пица, макаронени изделия и прочута наклонена кула?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Люксембург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Малта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Кипър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Словения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Държави от ЕС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страна, намираща се в Средиземноморието, е най-малката като сухопътна територия държава от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Финландия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България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Чехия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Испания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Държави от ЕС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Столицата на коя държава е крайбрежен град?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Съвместна работа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500"/>
              <a:t>Колко са официалните езици на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Нека печелим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Обединени сме по-силни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Единство в многообразието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Заедно за мир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Съвместна работа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500"/>
              <a:t>Какво е мотото на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n-GB" dirty="0"/>
          </a:p>
          <a:p>
            <a:pPr lvl="1"/>
            <a:r>
              <a:rPr lang="bg-BG"/>
              <a:t>Европейска служба за външна дейност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n-GB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Европейски механизъм за стабилност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n-GB" dirty="0"/>
          </a:p>
          <a:p>
            <a:pPr lvl="1"/>
            <a:r>
              <a:rPr lang="bg-BG"/>
              <a:t>Европейска агенция за подпомагане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n-GB" dirty="0"/>
          </a:p>
          <a:p>
            <a:pPr lvl="1"/>
            <a:r>
              <a:rPr lang="bg-BG"/>
              <a:t>Механизъм за гражданска защита на ЕС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55555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Съвместна работа 300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000" dirty="0"/>
              <a:t>Коя инициатива на ЕС цели да насърчава сътрудничеството и взаимопомощта между държавите членки в случай на природни бедствия или други извънредни ситуации?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1908 г.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 г.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1957 г.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1858 г.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История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000"/>
              <a:t>Европейският съюз получава Нобеловата награда за мир през: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Белгия и Люксембург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Франция и Полша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Италия и Испания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Нидерландия и Дания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История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00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Кои две страни са сред шестте държави основателки на (бъдещия) Европейски съюз?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Испания печели за първи път конкурса за песен „Евровизия“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10 нови държави се присъединяват към ЕС, с което броят на държавите членки достига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Еврото влиза в обращение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Провеждат се първите избори за Европейски парламент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История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000"/>
              <a:t>Какво голямо събитие се случва през 2002 г.?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Нидерландия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Италия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Гърция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Ирландия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География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страна е известна със своите вятърни мелници, полета с лалета и дървени обувки?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Упътване</a:t>
            </a:r>
            <a:br>
              <a:rPr lang="bg-BG"/>
            </a:b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59" y="1127888"/>
            <a:ext cx="30948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1400" b="1" dirty="0">
                <a:latin typeface="Source Sans 3" panose="020B0303030403020204" pitchFamily="34" charset="0"/>
              </a:rPr>
              <a:t>Щракнете върху избрания въпрос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1400" b="1">
                <a:latin typeface="Source Sans 3" panose="020B0303030403020204" pitchFamily="34" charset="0"/>
              </a:rPr>
              <a:t>След като екипът даде своя отговор, щракнете, за да видите правилния отговор.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1400" b="1">
                <a:latin typeface="Source Sans 3" panose="020B0303030403020204" pitchFamily="34" charset="0"/>
              </a:rPr>
              <a:t>Щракнете върху Europa Quest, за да се върнете към таблото и да изберете друг въпрос.</a:t>
            </a:r>
          </a:p>
          <a:p>
            <a:r>
              <a:rPr lang="bg-BG" sz="1400" b="1">
                <a:latin typeface="Source Sans 3" panose="020B0303030403020204" pitchFamily="34" charset="0"/>
              </a:rPr>
              <a:t>Използваният въпрос вече е оцветен в бяло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Карпати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Алпи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Пиренеи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Апенини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География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планинска верига разделя Франция и Испания и се простира върху близо 430 км?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География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500"/>
              <a:t>Колко държави от ЕС нямат сухопътна граница с друга държава от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Съвет на Европа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Европейски парламент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Европейска асоциация на законодателите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Европейска централна банка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Институции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Коя от следните институции има роля в законодателния процес на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Европейска комисия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Европейски парламент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Съвет на ЕС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Европейска централна банка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Институции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институция на ЕС представлява правителствата на държавите членки?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Европейски съвет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Европейска комисия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Европейска сметна палата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Европейски парламент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Институции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институция на ЕС отговаря за предлагането на нови закони и решения за изпълнение?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футбол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тенис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баскетбол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бикоборство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Спорт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При кой популярен в Испания спорт играчите се нуждаят от ракета, за да играят?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Париж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Хелзинки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Берлин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Мадрид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Спорт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В коя столица на ЕС е най-вероятно да видите Тур дьо Франс (колоездачната обиколка на Франция)?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Португалия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Унгария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Дания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Гърция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Спорт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държава </a:t>
            </a:r>
            <a:r>
              <a:rPr lang="bg-BG" sz="2400" u="sng"/>
              <a:t>никога</a:t>
            </a:r>
            <a:r>
              <a:rPr lang="bg-BG" sz="2400"/>
              <a:t> не е печелила титла от европейско първенство по футбол на УЕФА?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Испания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Румъния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Белгия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Италия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Знамена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В знамето на коя държава има черно?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Знамена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Колко звезди има върху знамето на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u="sng">
                          <a:effectLst/>
                        </a:rPr>
                        <a:t>ГЕОГРАФИЯ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u="sng">
                          <a:effectLst/>
                        </a:rPr>
                        <a:t>ИНСТИТУЦИИ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u="sng">
                          <a:effectLst/>
                        </a:rPr>
                        <a:t>СПОРТ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u="sng">
                          <a:effectLst/>
                        </a:rPr>
                        <a:t>ЗНАМЕНА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720023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МУЗИКА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ПОЛЗИ ОТ ЕС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ДЪРЖАВИ ОТ ЕС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СЪВМЕСТНА РАБОТА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Знамена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В знамената на колко държави от ЕС има черно?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 dirty="0"/>
              <a:t>Спайс Гърлс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dirty="0"/>
              <a:t>A</a:t>
            </a:r>
          </a:p>
          <a:p>
            <a:endParaRPr lang="es-ES" sz="1800" dirty="0"/>
          </a:p>
          <a:p>
            <a:r>
              <a:rPr lang="bg-BG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Бийтълс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АББА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Куин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Музика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шведска поп група е прочута с хитовете си </a:t>
            </a:r>
            <a:r>
              <a:rPr lang="bg-BG" sz="2400" i="1"/>
              <a:t>Dancing Queen</a:t>
            </a:r>
            <a:r>
              <a:rPr lang="bg-BG" sz="2400"/>
              <a:t> и </a:t>
            </a:r>
            <a:r>
              <a:rPr lang="bg-BG" sz="2400" i="1"/>
              <a:t>Mamma Mia</a:t>
            </a:r>
            <a:r>
              <a:rPr lang="bg-BG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Волфганг Амадеус Моцарт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Джузепе Верди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Йохан Себастиан Бах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Антонио Вивалди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848976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Музика 200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000" dirty="0"/>
              <a:t>Кой италиански композитор е най-известен с произведението си „Четирите годишни времена“ и е считан за един от най-значимите барокови</a:t>
            </a:r>
            <a:r>
              <a:rPr lang="en-GB" sz="2000" dirty="0"/>
              <a:t> </a:t>
            </a:r>
            <a:r>
              <a:rPr lang="bg-BG" sz="2000" dirty="0"/>
              <a:t>композитори?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Белгия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Германия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Франция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Дания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Музика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Откъде е Адолф Сакс, създателят на саксофона?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Европейската централна банка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Шенгенското споразумение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общата селскостопанска политика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Съдът на Европейския съюз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105432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Ползи от ЕС 100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400" dirty="0"/>
              <a:t>Кое от следните позволява на гражданите на държавите от ЕС да пътуват свободно в рамките на ЕС, без необходимост от виза или граничен контрол?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Европейски корпус за солидарност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„Еразъм+“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„Хоризонт Европа“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„Гаранция за младежта“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Ползи от ЕС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програма предоставя на студенти финансиране, за да учат в друга страна от ЕС, като насърчава културния обмен и ученето?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карта на Европа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кон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маслинова клонка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звезда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Ползи от ЕС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Какъв е общият елемент на всички монети от 1 евро?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7458</TotalTime>
  <Words>1059</Words>
  <Application>Microsoft Office PowerPoint</Application>
  <PresentationFormat>Widescreen</PresentationFormat>
  <Paragraphs>500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64</cp:revision>
  <cp:lastPrinted>2020-03-11T16:07:50Z</cp:lastPrinted>
  <dcterms:created xsi:type="dcterms:W3CDTF">2020-03-24T15:57:55Z</dcterms:created>
  <dcterms:modified xsi:type="dcterms:W3CDTF">2024-06-20T12:46:59Z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2024-06-20T12:46:50Z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4ff7f227-e906-4353-9e10-1a7cd17ccd50</vt:lpwstr>
  </property>
  <property fmtid="{D5CDD505-2E9C-101B-9397-08002B2CF9AE}" pid="10" name="MSIP_Label_af60b174-6478-47f9-866e-33f097bb6603_ContentBits">
    <vt:lpwstr>0</vt:lpwstr>
  </property>
</Properties>
</file>