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</p:sldMasterIdLst>
  <p:notesMasterIdLst>
    <p:notesMasterId r:id="rId61"/>
  </p:notesMasterIdLst>
  <p:handoutMasterIdLst>
    <p:handoutMasterId r:id="rId62"/>
  </p:handoutMasterIdLst>
  <p:sldIdLst>
    <p:sldId id="315" r:id="rId5"/>
    <p:sldId id="368" r:id="rId6"/>
    <p:sldId id="305" r:id="rId7"/>
    <p:sldId id="302" r:id="rId8"/>
    <p:sldId id="316" r:id="rId9"/>
    <p:sldId id="317" r:id="rId10"/>
    <p:sldId id="318" r:id="rId11"/>
    <p:sldId id="319" r:id="rId12"/>
    <p:sldId id="320" r:id="rId13"/>
    <p:sldId id="321" r:id="rId14"/>
    <p:sldId id="322" r:id="rId15"/>
    <p:sldId id="323" r:id="rId16"/>
    <p:sldId id="324" r:id="rId17"/>
    <p:sldId id="325" r:id="rId18"/>
    <p:sldId id="326" r:id="rId19"/>
    <p:sldId id="327" r:id="rId20"/>
    <p:sldId id="365" r:id="rId21"/>
    <p:sldId id="328" r:id="rId22"/>
    <p:sldId id="329" r:id="rId23"/>
    <p:sldId id="366" r:id="rId24"/>
    <p:sldId id="330" r:id="rId25"/>
    <p:sldId id="331" r:id="rId26"/>
    <p:sldId id="332" r:id="rId27"/>
    <p:sldId id="333" r:id="rId28"/>
    <p:sldId id="334" r:id="rId29"/>
    <p:sldId id="335" r:id="rId30"/>
    <p:sldId id="336" r:id="rId31"/>
    <p:sldId id="337" r:id="rId32"/>
    <p:sldId id="338" r:id="rId33"/>
    <p:sldId id="339" r:id="rId34"/>
    <p:sldId id="363" r:id="rId35"/>
    <p:sldId id="340" r:id="rId36"/>
    <p:sldId id="364" r:id="rId37"/>
    <p:sldId id="341" r:id="rId38"/>
    <p:sldId id="342" r:id="rId39"/>
    <p:sldId id="343" r:id="rId40"/>
    <p:sldId id="344" r:id="rId41"/>
    <p:sldId id="345" r:id="rId42"/>
    <p:sldId id="346" r:id="rId43"/>
    <p:sldId id="347" r:id="rId44"/>
    <p:sldId id="348" r:id="rId45"/>
    <p:sldId id="349" r:id="rId46"/>
    <p:sldId id="350" r:id="rId47"/>
    <p:sldId id="351" r:id="rId48"/>
    <p:sldId id="352" r:id="rId49"/>
    <p:sldId id="353" r:id="rId50"/>
    <p:sldId id="354" r:id="rId51"/>
    <p:sldId id="355" r:id="rId52"/>
    <p:sldId id="356" r:id="rId53"/>
    <p:sldId id="357" r:id="rId54"/>
    <p:sldId id="358" r:id="rId55"/>
    <p:sldId id="367" r:id="rId56"/>
    <p:sldId id="359" r:id="rId57"/>
    <p:sldId id="360" r:id="rId58"/>
    <p:sldId id="361" r:id="rId59"/>
    <p:sldId id="362" r:id="rId60"/>
  </p:sldIdLst>
  <p:sldSz cx="12192000" cy="6858000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FB1AA070-DB3C-6F50-B9DC-0CA7C49DC36C}" name="ETSE Sophie" initials="ES" userId="S::BROWNSO@int.consilium.europa.eu::61056e0e-f4dc-48ac-a400-9fdeddd62860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9F2FB"/>
    <a:srgbClr val="BDCDD0"/>
    <a:srgbClr val="003399"/>
    <a:srgbClr val="010101"/>
    <a:srgbClr val="DEFBFF"/>
    <a:srgbClr val="1C45EF"/>
    <a:srgbClr val="404A52"/>
    <a:srgbClr val="283C5A"/>
    <a:srgbClr val="FF6E1F"/>
    <a:srgbClr val="CC58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83846" autoAdjust="0"/>
  </p:normalViewPr>
  <p:slideViewPr>
    <p:cSldViewPr snapToGrid="0" snapToObjects="1">
      <p:cViewPr varScale="1">
        <p:scale>
          <a:sx n="95" d="100"/>
          <a:sy n="95" d="100"/>
        </p:scale>
        <p:origin x="1194" y="7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85" d="100"/>
          <a:sy n="85" d="100"/>
        </p:scale>
        <p:origin x="2720" y="16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63" Type="http://schemas.openxmlformats.org/officeDocument/2006/relationships/presProps" Target="presProp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66" Type="http://schemas.openxmlformats.org/officeDocument/2006/relationships/tableStyles" Target="tableStyles.xml"/><Relationship Id="rId5" Type="http://schemas.openxmlformats.org/officeDocument/2006/relationships/slide" Target="slides/slide1.xml"/><Relationship Id="rId61" Type="http://schemas.openxmlformats.org/officeDocument/2006/relationships/notesMaster" Target="notesMasters/notesMaster1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viewProps" Target="viewProps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microsoft.com/office/2018/10/relationships/authors" Target="authors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25B89716-FB31-814E-A9A1-4BC8CCA119F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08A9A6D-9D79-8A41-9109-B3C0D2D55B4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391D34-D5AA-8449-B76D-42F7568F350E}" type="datetimeFigureOut">
              <a:rPr lang="en-US" smtClean="0"/>
              <a:t>11/29/2024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36E4C4D-FBD9-2041-BC11-E8B4E09D3EF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8106DF9-C269-6B4A-84EA-F936920CF91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2D836A-D731-144E-ACF1-2FC25DECEB1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938108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370F54-0627-1347-A792-378D0B60C1D0}" type="datetimeFigureOut">
              <a:rPr lang="en-US" smtClean="0"/>
              <a:t>11/29/2024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F025F9-099E-284D-A451-A888FA1824E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8219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025F9-099E-284D-A451-A888FA1824E8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8137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025F9-099E-284D-A451-A888FA1824E8}" type="slidenum">
              <a:rPr lang="en-US" smtClean="0"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699807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PT">
                <a:latin typeface="Arial" panose="020B0604020202020204" pitchFamily="34" charset="0"/>
                <a:ea typeface="ＭＳ Ｐゴシック" panose="020B0600070205080204" pitchFamily="34" charset="-128"/>
              </a:rPr>
              <a:t>Bélgica, Estónia, Alemanha</a:t>
            </a:r>
          </a:p>
          <a:p>
            <a:endParaRPr lang="en-15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025F9-099E-284D-A451-A888FA1824E8}" type="slidenum">
              <a:rPr lang="en-US" smtClean="0"/>
              <a:t>38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512792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PT" dirty="0">
                <a:latin typeface="Arial" panose="020B0604020202020204" pitchFamily="34" charset="0"/>
                <a:ea typeface="ＭＳ Ｐゴシック" panose="020B0600070205080204" pitchFamily="34" charset="-128"/>
              </a:rPr>
              <a:t>Áustria, Finlândia e Suécia</a:t>
            </a:r>
          </a:p>
          <a:p>
            <a:endParaRPr lang="en-15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025F9-099E-284D-A451-A888FA1824E8}" type="slidenum">
              <a:rPr lang="en-US" smtClean="0"/>
              <a:t>44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443817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15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025F9-099E-284D-A451-A888FA1824E8}" type="slidenum">
              <a:rPr lang="en-US" smtClean="0"/>
              <a:t>48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849199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PT" sz="12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 Espanha aderiu à UE em 1 de janeiro de 1986, pelo que nunca exerceu a Presidência antes dessa data.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025F9-099E-284D-A451-A888FA1824E8}" type="slidenum">
              <a:rPr lang="en-US" smtClean="0"/>
              <a:t>50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560855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PT" dirty="0">
                <a:latin typeface="Arial" panose="020B0604020202020204" pitchFamily="34" charset="0"/>
                <a:ea typeface="ＭＳ Ｐゴシック" panose="020B0600070205080204" pitchFamily="34" charset="-128"/>
              </a:rPr>
              <a:t>Áustria, Finlândia e Suécia</a:t>
            </a:r>
          </a:p>
          <a:p>
            <a:endParaRPr lang="en-15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025F9-099E-284D-A451-A888FA1824E8}" type="slidenum">
              <a:rPr lang="en-US" smtClean="0"/>
              <a:t>53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73365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general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FBD0CD2C-A1E3-B269-4C56-E064C9DDD9A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8707A15-60B7-A141-AE22-81AC61979D6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</a:blip>
          <a:srcRect r="12813"/>
          <a:stretch/>
        </p:blipFill>
        <p:spPr>
          <a:xfrm>
            <a:off x="6200264" y="0"/>
            <a:ext cx="5991736" cy="50969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258567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ighlight slide with picture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619BC032-0CBB-2D4C-8E59-5E4AEC9FC6B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29118" y="2942037"/>
            <a:ext cx="4673600" cy="377026"/>
          </a:xfrm>
          <a:prstGeom prst="rect">
            <a:avLst/>
          </a:prstGeom>
          <a:solidFill>
            <a:schemeClr val="accent1"/>
          </a:solidFill>
        </p:spPr>
        <p:txBody>
          <a:bodyPr anchor="ctr" anchorCtr="0">
            <a:spAutoFit/>
          </a:bodyPr>
          <a:lstStyle>
            <a:lvl1pPr marL="0" indent="0">
              <a:buFontTx/>
              <a:buNone/>
              <a:defRPr sz="2000" b="0" i="0" spc="0">
                <a:solidFill>
                  <a:schemeClr val="bg1"/>
                </a:solidFill>
                <a:latin typeface="Source Sans 3" panose="020B0303030403020204" pitchFamily="34" charset="0"/>
              </a:defRPr>
            </a:lvl1pPr>
          </a:lstStyle>
          <a:p>
            <a:pPr lvl="0"/>
            <a:r>
              <a:rPr lang="en-US" dirty="0"/>
              <a:t>Click here to add a header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25C1FDD4-A79E-124F-94CA-01EE2CB03E2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29118" y="3485045"/>
            <a:ext cx="4673601" cy="1320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</a:lstStyle>
          <a:p>
            <a:pPr lvl="0"/>
            <a:r>
              <a:rPr lang="en-US" dirty="0"/>
              <a:t>Click here to add this sample highlight</a:t>
            </a:r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3514826D-DAE6-3446-A5C3-4703B360F7AD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62932" y="1241507"/>
            <a:ext cx="5232400" cy="50673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icon to add picture</a:t>
            </a:r>
            <a:endParaRPr lang="es-E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F18792C-212E-F3AC-6C0F-42C42CB5F14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5810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3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7">
            <a:extLst>
              <a:ext uri="{FF2B5EF4-FFF2-40B4-BE49-F238E27FC236}">
                <a16:creationId xmlns:a16="http://schemas.microsoft.com/office/drawing/2014/main" id="{ABB833F7-3491-5341-BC53-F799D4ADE2D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56795" y="774145"/>
            <a:ext cx="9612548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0FB04B07-B818-234D-999E-DE9BDE07053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142640" y="2159000"/>
            <a:ext cx="3208337" cy="3543300"/>
          </a:xfrm>
          <a:prstGeom prst="rect">
            <a:avLst/>
          </a:prstGeom>
          <a:solidFill>
            <a:schemeClr val="accent2">
              <a:lumMod val="20000"/>
              <a:lumOff val="80000"/>
              <a:alpha val="20000"/>
            </a:schemeClr>
          </a:solidFill>
        </p:spPr>
        <p:txBody>
          <a:bodyPr lIns="180000" tIns="180000" rIns="180000" bIns="180000"/>
          <a:lstStyle>
            <a:lvl1pPr marL="0" indent="0">
              <a:buNone/>
              <a:tabLst/>
              <a:defRPr sz="2000" b="1" i="0">
                <a:solidFill>
                  <a:schemeClr val="tx2"/>
                </a:solidFill>
                <a:latin typeface="Source Sans 3 Semibold" panose="020B0303030403020204" pitchFamily="34" charset="0"/>
              </a:defRPr>
            </a:lvl1pPr>
            <a:lvl2pPr marL="0" indent="0">
              <a:buNone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  <a:lvl3pPr marL="266700" indent="-228600"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3pPr>
            <a:lvl4pPr marL="533400" indent="-228600"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  <a:tabLst/>
              <a:defRPr sz="16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4pPr>
          </a:lstStyle>
          <a:p>
            <a:pPr lvl="0"/>
            <a:r>
              <a:rPr lang="en-US" dirty="0"/>
              <a:t>Click to edit header</a:t>
            </a:r>
          </a:p>
          <a:p>
            <a:pPr lvl="1"/>
            <a:r>
              <a:rPr lang="en-US" dirty="0"/>
              <a:t>Click to edit text</a:t>
            </a:r>
          </a:p>
          <a:p>
            <a:pPr lvl="2"/>
            <a:r>
              <a:rPr lang="en-US" dirty="0"/>
              <a:t>Click to edit list first level</a:t>
            </a:r>
          </a:p>
          <a:p>
            <a:pPr lvl="3"/>
            <a:r>
              <a:rPr lang="en-US" dirty="0"/>
              <a:t>Click to edit list second level</a:t>
            </a:r>
          </a:p>
        </p:txBody>
      </p:sp>
      <p:sp>
        <p:nvSpPr>
          <p:cNvPr id="15" name="Text Placeholder 13">
            <a:extLst>
              <a:ext uri="{FF2B5EF4-FFF2-40B4-BE49-F238E27FC236}">
                <a16:creationId xmlns:a16="http://schemas.microsoft.com/office/drawing/2014/main" id="{5CED8ECD-82D5-794B-BF74-EB97F94AE4D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56795" y="2196722"/>
            <a:ext cx="3208337" cy="3543300"/>
          </a:xfrm>
          <a:prstGeom prst="rect">
            <a:avLst/>
          </a:prstGeom>
          <a:solidFill>
            <a:schemeClr val="accent2">
              <a:lumMod val="20000"/>
              <a:lumOff val="80000"/>
              <a:alpha val="20000"/>
            </a:schemeClr>
          </a:solidFill>
        </p:spPr>
        <p:txBody>
          <a:bodyPr lIns="180000" tIns="180000" rIns="180000" bIns="180000"/>
          <a:lstStyle>
            <a:lvl1pPr marL="0" indent="0">
              <a:buNone/>
              <a:tabLst/>
              <a:defRPr sz="2000" b="1" i="0">
                <a:solidFill>
                  <a:schemeClr val="tx2"/>
                </a:solidFill>
                <a:latin typeface="Source Sans 3 Semibold" panose="020B0303030403020204" pitchFamily="34" charset="0"/>
              </a:defRPr>
            </a:lvl1pPr>
            <a:lvl2pPr marL="0" indent="0">
              <a:buNone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  <a:lvl3pPr marL="266700" indent="-228600"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3pPr>
            <a:lvl4pPr marL="533400" indent="-228600"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  <a:tabLst/>
              <a:defRPr sz="16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4pPr>
          </a:lstStyle>
          <a:p>
            <a:pPr lvl="0"/>
            <a:r>
              <a:rPr lang="en-US" dirty="0"/>
              <a:t>Click to edit header</a:t>
            </a:r>
          </a:p>
          <a:p>
            <a:pPr lvl="1"/>
            <a:r>
              <a:rPr lang="en-US" dirty="0"/>
              <a:t>Click to edit text</a:t>
            </a:r>
          </a:p>
          <a:p>
            <a:pPr lvl="2"/>
            <a:r>
              <a:rPr lang="en-US" dirty="0"/>
              <a:t>Click to edit list first level</a:t>
            </a:r>
          </a:p>
          <a:p>
            <a:pPr lvl="3"/>
            <a:r>
              <a:rPr lang="en-US" dirty="0"/>
              <a:t>Click to edit list second level</a:t>
            </a:r>
          </a:p>
        </p:txBody>
      </p:sp>
      <p:sp>
        <p:nvSpPr>
          <p:cNvPr id="16" name="Text Placeholder 13">
            <a:extLst>
              <a:ext uri="{FF2B5EF4-FFF2-40B4-BE49-F238E27FC236}">
                <a16:creationId xmlns:a16="http://schemas.microsoft.com/office/drawing/2014/main" id="{2607071B-4771-844D-8A41-10722BB2523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449717" y="2166196"/>
            <a:ext cx="3208337" cy="3543300"/>
          </a:xfrm>
          <a:prstGeom prst="rect">
            <a:avLst/>
          </a:prstGeom>
          <a:solidFill>
            <a:schemeClr val="accent2">
              <a:lumMod val="20000"/>
              <a:lumOff val="80000"/>
              <a:alpha val="20000"/>
            </a:schemeClr>
          </a:solidFill>
        </p:spPr>
        <p:txBody>
          <a:bodyPr lIns="180000" tIns="180000" rIns="180000" bIns="180000"/>
          <a:lstStyle>
            <a:lvl1pPr marL="0" indent="0">
              <a:buNone/>
              <a:tabLst/>
              <a:defRPr sz="2000" b="1" i="0">
                <a:solidFill>
                  <a:schemeClr val="tx2"/>
                </a:solidFill>
                <a:latin typeface="Source Sans 3 Semibold" panose="020B0303030403020204" pitchFamily="34" charset="0"/>
              </a:defRPr>
            </a:lvl1pPr>
            <a:lvl2pPr marL="0" indent="0">
              <a:buNone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  <a:lvl3pPr marL="266700" indent="-228600"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3pPr>
            <a:lvl4pPr marL="533400" indent="-228600"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  <a:tabLst/>
              <a:defRPr sz="16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4pPr>
          </a:lstStyle>
          <a:p>
            <a:pPr lvl="0"/>
            <a:r>
              <a:rPr lang="en-US" dirty="0"/>
              <a:t>Click to edit header</a:t>
            </a:r>
          </a:p>
          <a:p>
            <a:pPr lvl="1"/>
            <a:r>
              <a:rPr lang="en-US" dirty="0"/>
              <a:t>Click to edit text</a:t>
            </a:r>
          </a:p>
          <a:p>
            <a:pPr lvl="2"/>
            <a:r>
              <a:rPr lang="en-US" dirty="0"/>
              <a:t>Click to edit list first level</a:t>
            </a:r>
          </a:p>
          <a:p>
            <a:pPr lvl="3"/>
            <a:r>
              <a:rPr lang="en-US" dirty="0"/>
              <a:t>Click to edit list second level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889042C-1009-F645-75DE-18C8F3CF282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1358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4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7">
            <a:extLst>
              <a:ext uri="{FF2B5EF4-FFF2-40B4-BE49-F238E27FC236}">
                <a16:creationId xmlns:a16="http://schemas.microsoft.com/office/drawing/2014/main" id="{ABB833F7-3491-5341-BC53-F799D4ADE2D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56795" y="774145"/>
            <a:ext cx="9612548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sp>
        <p:nvSpPr>
          <p:cNvPr id="13" name="Text Placeholder 13">
            <a:extLst>
              <a:ext uri="{FF2B5EF4-FFF2-40B4-BE49-F238E27FC236}">
                <a16:creationId xmlns:a16="http://schemas.microsoft.com/office/drawing/2014/main" id="{40F76FFA-2B8D-3940-A3FA-AB37CB39B43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56795" y="4109676"/>
            <a:ext cx="5186805" cy="1771650"/>
          </a:xfrm>
          <a:prstGeom prst="rect">
            <a:avLst/>
          </a:prstGeom>
          <a:solidFill>
            <a:srgbClr val="D9F2FB">
              <a:alpha val="20000"/>
            </a:srgbClr>
          </a:solidFill>
        </p:spPr>
        <p:txBody>
          <a:bodyPr lIns="180000" tIns="180000" rIns="180000" bIns="180000"/>
          <a:lstStyle>
            <a:lvl1pPr marL="0" indent="0">
              <a:buNone/>
              <a:tabLst/>
              <a:defRPr sz="2000" b="1" i="0">
                <a:solidFill>
                  <a:schemeClr val="tx2"/>
                </a:solidFill>
                <a:latin typeface="Source Sans 3 Semibold" panose="020B0303030403020204" pitchFamily="34" charset="0"/>
              </a:defRPr>
            </a:lvl1pPr>
            <a:lvl2pPr marL="0" indent="0">
              <a:buNone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  <a:lvl3pPr marL="266700" indent="-228600"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3pPr>
            <a:lvl4pPr marL="533400" indent="-228600"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  <a:tabLst/>
              <a:defRPr sz="16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4pPr>
          </a:lstStyle>
          <a:p>
            <a:pPr lvl="0"/>
            <a:r>
              <a:rPr lang="en-US" dirty="0"/>
              <a:t>Click to edit header</a:t>
            </a:r>
          </a:p>
          <a:p>
            <a:pPr lvl="1"/>
            <a:r>
              <a:rPr lang="en-US" dirty="0"/>
              <a:t>Click to edit text</a:t>
            </a:r>
          </a:p>
          <a:p>
            <a:pPr lvl="2"/>
            <a:r>
              <a:rPr lang="en-US" dirty="0"/>
              <a:t>Click to edit list first level</a:t>
            </a:r>
          </a:p>
          <a:p>
            <a:pPr lvl="3"/>
            <a:r>
              <a:rPr lang="en-US" dirty="0"/>
              <a:t>Click to edit list second level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A856EA61-4360-1446-800C-0AB2462BCF8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56794" y="2115776"/>
            <a:ext cx="5186805" cy="1771650"/>
          </a:xfrm>
          <a:prstGeom prst="rect">
            <a:avLst/>
          </a:prstGeom>
          <a:solidFill>
            <a:srgbClr val="D9F2FB">
              <a:alpha val="20000"/>
            </a:srgbClr>
          </a:solidFill>
        </p:spPr>
        <p:txBody>
          <a:bodyPr lIns="180000" tIns="180000" rIns="180000" bIns="180000"/>
          <a:lstStyle>
            <a:lvl1pPr marL="0" indent="0">
              <a:buNone/>
              <a:tabLst/>
              <a:defRPr sz="2000" b="1" i="0">
                <a:solidFill>
                  <a:schemeClr val="tx2"/>
                </a:solidFill>
                <a:latin typeface="Source Sans 3 Semibold" panose="020B0303030403020204" pitchFamily="34" charset="0"/>
              </a:defRPr>
            </a:lvl1pPr>
            <a:lvl2pPr marL="0" indent="0">
              <a:buNone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  <a:lvl3pPr marL="266700" indent="-228600"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3pPr>
            <a:lvl4pPr marL="533400" indent="-228600"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  <a:tabLst/>
              <a:defRPr sz="16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4pPr>
          </a:lstStyle>
          <a:p>
            <a:pPr lvl="0"/>
            <a:r>
              <a:rPr lang="en-US" dirty="0"/>
              <a:t>Click to edit header</a:t>
            </a:r>
          </a:p>
          <a:p>
            <a:pPr lvl="1"/>
            <a:r>
              <a:rPr lang="en-US" dirty="0"/>
              <a:t>Click to edit text</a:t>
            </a:r>
          </a:p>
          <a:p>
            <a:pPr lvl="2"/>
            <a:r>
              <a:rPr lang="en-US" dirty="0"/>
              <a:t>Click to edit list first level</a:t>
            </a:r>
          </a:p>
          <a:p>
            <a:pPr lvl="3"/>
            <a:r>
              <a:rPr lang="en-US" dirty="0"/>
              <a:t>Click to edit list second level</a:t>
            </a:r>
          </a:p>
        </p:txBody>
      </p:sp>
      <p:sp>
        <p:nvSpPr>
          <p:cNvPr id="15" name="Text Placeholder 13">
            <a:extLst>
              <a:ext uri="{FF2B5EF4-FFF2-40B4-BE49-F238E27FC236}">
                <a16:creationId xmlns:a16="http://schemas.microsoft.com/office/drawing/2014/main" id="{10589090-31FC-BF48-887A-E2411848E2D9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166533" y="2115776"/>
            <a:ext cx="5186805" cy="1771650"/>
          </a:xfrm>
          <a:prstGeom prst="rect">
            <a:avLst/>
          </a:prstGeom>
          <a:solidFill>
            <a:srgbClr val="D9F2FB">
              <a:alpha val="20000"/>
            </a:srgbClr>
          </a:solidFill>
        </p:spPr>
        <p:txBody>
          <a:bodyPr lIns="180000" tIns="180000" rIns="180000" bIns="180000"/>
          <a:lstStyle>
            <a:lvl1pPr marL="0" indent="0">
              <a:buNone/>
              <a:tabLst/>
              <a:defRPr sz="2000" b="1" i="0">
                <a:solidFill>
                  <a:schemeClr val="tx2"/>
                </a:solidFill>
                <a:latin typeface="Source Sans 3 Semibold" panose="020B0303030403020204" pitchFamily="34" charset="0"/>
              </a:defRPr>
            </a:lvl1pPr>
            <a:lvl2pPr marL="0" indent="0">
              <a:buNone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  <a:lvl3pPr marL="266700" indent="-228600"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3pPr>
            <a:lvl4pPr marL="533400" indent="-228600"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  <a:tabLst/>
              <a:defRPr sz="16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4pPr>
          </a:lstStyle>
          <a:p>
            <a:pPr lvl="0"/>
            <a:r>
              <a:rPr lang="en-US" dirty="0"/>
              <a:t>Click to edit header</a:t>
            </a:r>
          </a:p>
          <a:p>
            <a:pPr lvl="1"/>
            <a:r>
              <a:rPr lang="en-US" dirty="0"/>
              <a:t>Click to edit text</a:t>
            </a:r>
          </a:p>
          <a:p>
            <a:pPr lvl="2"/>
            <a:r>
              <a:rPr lang="en-US" dirty="0"/>
              <a:t>Click to edit list first level</a:t>
            </a:r>
          </a:p>
          <a:p>
            <a:pPr lvl="3"/>
            <a:r>
              <a:rPr lang="en-US" dirty="0"/>
              <a:t>Click to edit list second level</a:t>
            </a:r>
          </a:p>
        </p:txBody>
      </p:sp>
      <p:sp>
        <p:nvSpPr>
          <p:cNvPr id="16" name="Text Placeholder 13">
            <a:extLst>
              <a:ext uri="{FF2B5EF4-FFF2-40B4-BE49-F238E27FC236}">
                <a16:creationId xmlns:a16="http://schemas.microsoft.com/office/drawing/2014/main" id="{39472DA4-A225-5C42-8268-76687B2E1B94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166533" y="4109676"/>
            <a:ext cx="5186805" cy="1771650"/>
          </a:xfrm>
          <a:prstGeom prst="rect">
            <a:avLst/>
          </a:prstGeom>
          <a:solidFill>
            <a:srgbClr val="D9F2FB">
              <a:alpha val="20000"/>
            </a:srgbClr>
          </a:solidFill>
        </p:spPr>
        <p:txBody>
          <a:bodyPr lIns="180000" tIns="180000" rIns="180000" bIns="180000"/>
          <a:lstStyle>
            <a:lvl1pPr marL="0" indent="0">
              <a:buNone/>
              <a:tabLst/>
              <a:defRPr sz="2000" b="1" i="0">
                <a:solidFill>
                  <a:schemeClr val="tx2"/>
                </a:solidFill>
                <a:latin typeface="Source Sans 3 Semibold" panose="020B0303030403020204" pitchFamily="34" charset="0"/>
              </a:defRPr>
            </a:lvl1pPr>
            <a:lvl2pPr marL="0" indent="0">
              <a:buNone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  <a:lvl3pPr marL="266700" indent="-228600"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3pPr>
            <a:lvl4pPr marL="533400" indent="-228600"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  <a:tabLst/>
              <a:defRPr sz="16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4pPr>
          </a:lstStyle>
          <a:p>
            <a:pPr lvl="0"/>
            <a:r>
              <a:rPr lang="en-US" dirty="0"/>
              <a:t>Click to edit header</a:t>
            </a:r>
          </a:p>
          <a:p>
            <a:pPr lvl="1"/>
            <a:r>
              <a:rPr lang="en-US" dirty="0"/>
              <a:t>Click to edit text</a:t>
            </a:r>
          </a:p>
          <a:p>
            <a:pPr lvl="2"/>
            <a:r>
              <a:rPr lang="en-US" dirty="0"/>
              <a:t>Click to edit list first level</a:t>
            </a:r>
          </a:p>
          <a:p>
            <a:pPr lvl="3"/>
            <a:r>
              <a:rPr lang="en-US" dirty="0"/>
              <a:t>Click to edit list second level</a:t>
            </a:r>
          </a:p>
        </p:txBody>
      </p:sp>
    </p:spTree>
    <p:extLst>
      <p:ext uri="{BB962C8B-B14F-4D97-AF65-F5344CB8AC3E}">
        <p14:creationId xmlns:p14="http://schemas.microsoft.com/office/powerpoint/2010/main" val="60316496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mpty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039818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white with building RIGH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8707A15-60B7-A141-AE22-81AC61979D6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</a:blip>
          <a:srcRect r="12813"/>
          <a:stretch/>
        </p:blipFill>
        <p:spPr>
          <a:xfrm>
            <a:off x="6200264" y="0"/>
            <a:ext cx="5991736" cy="5096933"/>
          </a:xfrm>
          <a:prstGeom prst="rect">
            <a:avLst/>
          </a:prstGeom>
        </p:spPr>
      </p:pic>
      <p:sp>
        <p:nvSpPr>
          <p:cNvPr id="9" name="Text Placeholder 17">
            <a:extLst>
              <a:ext uri="{FF2B5EF4-FFF2-40B4-BE49-F238E27FC236}">
                <a16:creationId xmlns:a16="http://schemas.microsoft.com/office/drawing/2014/main" id="{35221113-AF6F-D346-82DC-0D51F7898C1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56795" y="774145"/>
            <a:ext cx="9612548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</p:spTree>
    <p:extLst>
      <p:ext uri="{BB962C8B-B14F-4D97-AF65-F5344CB8AC3E}">
        <p14:creationId xmlns:p14="http://schemas.microsoft.com/office/powerpoint/2010/main" val="229348281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8707A15-60B7-A141-AE22-81AC61979D6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</a:blip>
          <a:srcRect r="12813"/>
          <a:stretch/>
        </p:blipFill>
        <p:spPr>
          <a:xfrm>
            <a:off x="6200264" y="0"/>
            <a:ext cx="5991736" cy="5096933"/>
          </a:xfrm>
          <a:prstGeom prst="rect">
            <a:avLst/>
          </a:prstGeom>
        </p:spPr>
      </p:pic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22A27D70-A784-0C43-9FCE-1C01E0337E7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931" y="728814"/>
            <a:ext cx="3680080" cy="78066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4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</a:lstStyle>
          <a:p>
            <a:pPr lvl="0"/>
            <a:r>
              <a:rPr lang="en-US" dirty="0"/>
              <a:t>Thank you!</a:t>
            </a:r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9BE30F86-A707-614E-94BD-FC93C513231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63588" y="2362200"/>
            <a:ext cx="5638143" cy="192246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1pPr>
          </a:lstStyle>
          <a:p>
            <a:pPr lvl="0"/>
            <a:r>
              <a:rPr lang="en-US" dirty="0"/>
              <a:t>Click to edit name and contact details</a:t>
            </a:r>
          </a:p>
        </p:txBody>
      </p:sp>
    </p:spTree>
    <p:extLst>
      <p:ext uri="{BB962C8B-B14F-4D97-AF65-F5344CB8AC3E}">
        <p14:creationId xmlns:p14="http://schemas.microsoft.com/office/powerpoint/2010/main" val="203099799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white with building LEF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8707A15-60B7-A141-AE22-81AC61979D6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</a:blip>
          <a:srcRect r="12813"/>
          <a:stretch/>
        </p:blipFill>
        <p:spPr>
          <a:xfrm flipH="1">
            <a:off x="0" y="0"/>
            <a:ext cx="5991736" cy="5096933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FB91DFAB-5F1F-69E0-B899-DF05850A756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429997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2040DFB0-39B3-AE4F-B396-E94B1DADC7F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837363" y="0"/>
            <a:ext cx="5354637" cy="68580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icon to add picture</a:t>
            </a:r>
            <a:endParaRPr lang="es-ES" dirty="0"/>
          </a:p>
        </p:txBody>
      </p:sp>
      <p:sp>
        <p:nvSpPr>
          <p:cNvPr id="10" name="Title 14">
            <a:extLst>
              <a:ext uri="{FF2B5EF4-FFF2-40B4-BE49-F238E27FC236}">
                <a16:creationId xmlns:a16="http://schemas.microsoft.com/office/drawing/2014/main" id="{8F074EFD-9BC4-7847-A229-B11E02F63F8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84493" y="1134923"/>
            <a:ext cx="5406018" cy="1754326"/>
          </a:xfrm>
          <a:prstGeom prst="rect">
            <a:avLst/>
          </a:prstGeom>
        </p:spPr>
        <p:txBody>
          <a:bodyPr wrap="square" lIns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s-ES" sz="4000" b="1" i="0" kern="1200" dirty="0">
                <a:solidFill>
                  <a:schemeClr val="tx1"/>
                </a:solidFill>
                <a:latin typeface="Source Sans 3" panose="020B0303030403020204" pitchFamily="34" charset="0"/>
                <a:ea typeface="+mj-ea"/>
                <a:cs typeface="+mj-cs"/>
              </a:defRPr>
            </a:lvl1pPr>
          </a:lstStyle>
          <a:p>
            <a:r>
              <a:rPr lang="es-ES" b="1" dirty="0" err="1"/>
              <a:t>Click</a:t>
            </a:r>
            <a:r>
              <a:rPr lang="es-ES" b="1" dirty="0"/>
              <a:t> to </a:t>
            </a:r>
            <a:r>
              <a:rPr lang="es-ES" b="1" dirty="0" err="1"/>
              <a:t>add</a:t>
            </a:r>
            <a:r>
              <a:rPr lang="es-ES" b="1" dirty="0"/>
              <a:t> a </a:t>
            </a:r>
            <a:r>
              <a:rPr lang="es-ES" b="1" dirty="0" err="1"/>
              <a:t>title</a:t>
            </a:r>
            <a:r>
              <a:rPr lang="es-ES" b="1" dirty="0"/>
              <a:t> </a:t>
            </a:r>
            <a:r>
              <a:rPr lang="es-ES" b="1" dirty="0" err="1"/>
              <a:t>lorem</a:t>
            </a:r>
            <a:r>
              <a:rPr lang="es-ES" b="1" dirty="0"/>
              <a:t> </a:t>
            </a:r>
            <a:r>
              <a:rPr lang="es-ES" b="1" dirty="0" err="1"/>
              <a:t>ipsum</a:t>
            </a:r>
            <a:r>
              <a:rPr lang="es-ES" b="1" dirty="0"/>
              <a:t> </a:t>
            </a:r>
            <a:r>
              <a:rPr lang="es-ES" b="1" dirty="0" err="1"/>
              <a:t>est</a:t>
            </a:r>
            <a:r>
              <a:rPr lang="es-ES" b="1" dirty="0"/>
              <a:t> </a:t>
            </a:r>
            <a:r>
              <a:rPr lang="es-ES" b="1" dirty="0" err="1"/>
              <a:t>sample</a:t>
            </a:r>
            <a:endParaRPr lang="es-ES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8657BFA4-730F-2A40-A102-81DB4193CFF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69454" y="3127375"/>
            <a:ext cx="5421313" cy="966788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sz="24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1pPr>
          </a:lstStyle>
          <a:p>
            <a:pPr lvl="0"/>
            <a:r>
              <a:rPr lang="es-ES" dirty="0" err="1"/>
              <a:t>Click</a:t>
            </a:r>
            <a:r>
              <a:rPr lang="es-ES" dirty="0"/>
              <a:t> to </a:t>
            </a:r>
            <a:r>
              <a:rPr lang="es-ES" dirty="0" err="1"/>
              <a:t>add</a:t>
            </a:r>
            <a:r>
              <a:rPr lang="es-ES" dirty="0"/>
              <a:t> a </a:t>
            </a:r>
            <a:r>
              <a:rPr lang="es-ES" dirty="0" err="1"/>
              <a:t>subtitle</a:t>
            </a:r>
            <a:r>
              <a:rPr lang="es-ES" dirty="0"/>
              <a:t> </a:t>
            </a:r>
            <a:r>
              <a:rPr lang="es-ES" dirty="0" err="1"/>
              <a:t>lorem</a:t>
            </a:r>
            <a:r>
              <a:rPr lang="es-ES" dirty="0"/>
              <a:t> </a:t>
            </a:r>
            <a:r>
              <a:rPr lang="es-ES" dirty="0" err="1"/>
              <a:t>ipsum</a:t>
            </a:r>
            <a:r>
              <a:rPr lang="es-ES" dirty="0"/>
              <a:t> sic </a:t>
            </a:r>
            <a:r>
              <a:rPr lang="es-ES" dirty="0" err="1"/>
              <a:t>num</a:t>
            </a:r>
            <a:r>
              <a:rPr lang="es-ES" dirty="0"/>
              <a:t> </a:t>
            </a:r>
            <a:r>
              <a:rPr lang="es-ES" dirty="0" err="1"/>
              <a:t>est</a:t>
            </a:r>
            <a:r>
              <a:rPr lang="es-ES" dirty="0"/>
              <a:t> </a:t>
            </a:r>
            <a:r>
              <a:rPr lang="es-ES" dirty="0" err="1"/>
              <a:t>sample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9568429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whit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7">
            <a:extLst>
              <a:ext uri="{FF2B5EF4-FFF2-40B4-BE49-F238E27FC236}">
                <a16:creationId xmlns:a16="http://schemas.microsoft.com/office/drawing/2014/main" id="{ABB833F7-3491-5341-BC53-F799D4ADE2D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5060" y="536162"/>
            <a:ext cx="9612548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ED6987C-E5FC-A3D9-6108-2DD224D784C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10090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Grey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7">
            <a:extLst>
              <a:ext uri="{FF2B5EF4-FFF2-40B4-BE49-F238E27FC236}">
                <a16:creationId xmlns:a16="http://schemas.microsoft.com/office/drawing/2014/main" id="{D6A4395E-C75D-6D42-85F8-4F0C4A48D1D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56795" y="774145"/>
            <a:ext cx="9612548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4D24434-DF70-5DBD-1D17-C9CDB0CF88A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80332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4DE45DD0-FF41-FA44-960F-5EB6E65432D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55979" y="2504660"/>
            <a:ext cx="4894999" cy="2939403"/>
          </a:xfrm>
          <a:prstGeom prst="rect">
            <a:avLst/>
          </a:prstGeom>
        </p:spPr>
        <p:txBody>
          <a:bodyPr/>
          <a:lstStyle>
            <a:lvl1pPr marL="514350" indent="-514350">
              <a:buFont typeface="+mj-lt"/>
              <a:buAutoNum type="arabicPeriod"/>
              <a:defRPr sz="2000" b="1" i="0">
                <a:solidFill>
                  <a:schemeClr val="tx1"/>
                </a:solidFill>
                <a:latin typeface="Source Sans 3 Semibold" panose="020B0303030403020204" pitchFamily="34" charset="0"/>
              </a:defRPr>
            </a:lvl1pPr>
            <a:lvl2pPr marL="914400" indent="-457200">
              <a:buFont typeface="+mj-lt"/>
              <a:buAutoNum type="arabicPeriod"/>
              <a:defRPr/>
            </a:lvl2pPr>
            <a:lvl3pPr marL="1371600" indent="-457200">
              <a:buFont typeface="+mj-lt"/>
              <a:buAutoNum type="arabicPeriod"/>
              <a:defRPr/>
            </a:lvl3pPr>
            <a:lvl4pPr marL="1714500" indent="-342900">
              <a:buFont typeface="+mj-lt"/>
              <a:buAutoNum type="arabicPeriod"/>
              <a:defRPr/>
            </a:lvl4pPr>
            <a:lvl5pPr marL="2171700" indent="-342900">
              <a:buFont typeface="+mj-lt"/>
              <a:buAutoNum type="arabicPeriod"/>
              <a:defRPr/>
            </a:lvl5pPr>
          </a:lstStyle>
          <a:p>
            <a:pPr lvl="0"/>
            <a:r>
              <a:rPr lang="en-US" dirty="0"/>
              <a:t>Click to add a chapter title</a:t>
            </a:r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B1A34A05-21A6-0D47-8134-48C0B8CE0827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542520" y="1974873"/>
            <a:ext cx="5311775" cy="4045499"/>
          </a:xfrm>
          <a:prstGeom prst="rect">
            <a:avLst/>
          </a:prstGeom>
        </p:spPr>
        <p:txBody>
          <a:bodyPr/>
          <a:lstStyle/>
          <a:p>
            <a:r>
              <a:rPr lang="es-ES" dirty="0"/>
              <a:t>Click the icon to add a picture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B66CCAB6-E4CB-1C4C-B572-4EDD06A7352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2520" y="451324"/>
            <a:ext cx="9612548" cy="967068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D4A822F-2CF1-5F0C-80A2-00EBEFF2B57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96033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 point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75D38A9C-9DDC-6C46-AE6E-9B419DB53C8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56795" y="3494054"/>
            <a:ext cx="4615305" cy="2322546"/>
          </a:xfrm>
          <a:prstGeom prst="rect">
            <a:avLst/>
          </a:prstGeom>
        </p:spPr>
        <p:txBody>
          <a:bodyPr/>
          <a:lstStyle>
            <a:lvl1pPr marL="365125" marR="0" indent="-352425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1pPr>
            <a:lvl2pPr marL="685800" indent="-228600">
              <a:buClr>
                <a:srgbClr val="B4B4B4"/>
              </a:buClr>
              <a:buFont typeface="Wingdings" pitchFamily="2" charset="2"/>
              <a:buChar char="§"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Bullet point first level</a:t>
            </a:r>
          </a:p>
          <a:p>
            <a:pPr lvl="1"/>
            <a:r>
              <a:rPr lang="en-US" dirty="0"/>
              <a:t>Second level</a:t>
            </a:r>
          </a:p>
          <a:p>
            <a:pPr lvl="1"/>
            <a:r>
              <a:rPr lang="en-US" dirty="0"/>
              <a:t>Second level</a:t>
            </a:r>
          </a:p>
          <a:p>
            <a:pPr lvl="0"/>
            <a:r>
              <a:rPr lang="en-US" dirty="0"/>
              <a:t>Bullet point first level</a:t>
            </a:r>
          </a:p>
          <a:p>
            <a:pPr marL="365125" marR="0" lvl="0" indent="-352425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/>
            </a:pPr>
            <a:r>
              <a:rPr lang="en-US" dirty="0"/>
              <a:t>Bullet point first level</a:t>
            </a:r>
          </a:p>
          <a:p>
            <a:pPr lvl="0"/>
            <a:endParaRPr lang="en-US" dirty="0"/>
          </a:p>
        </p:txBody>
      </p:sp>
      <p:sp>
        <p:nvSpPr>
          <p:cNvPr id="18" name="Text Placeholder 12">
            <a:extLst>
              <a:ext uri="{FF2B5EF4-FFF2-40B4-BE49-F238E27FC236}">
                <a16:creationId xmlns:a16="http://schemas.microsoft.com/office/drawing/2014/main" id="{FA39B224-A60F-4F47-BC7C-D9A41E3CA63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166995" y="3494054"/>
            <a:ext cx="4615305" cy="2322546"/>
          </a:xfrm>
          <a:prstGeom prst="rect">
            <a:avLst/>
          </a:prstGeom>
        </p:spPr>
        <p:txBody>
          <a:bodyPr/>
          <a:lstStyle>
            <a:lvl1pPr marL="469900" indent="-457200">
              <a:buClr>
                <a:srgbClr val="1C45EF"/>
              </a:buClr>
              <a:buSzPct val="100000"/>
              <a:buFont typeface="+mj-lt"/>
              <a:buAutoNum type="arabicPeriod"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1pPr>
            <a:lvl2pPr marL="800100" indent="-342900">
              <a:buClr>
                <a:srgbClr val="B4B4B4"/>
              </a:buClr>
              <a:buFont typeface="+mj-lt"/>
              <a:buAutoNum type="arabicPeriod"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Bullet point first level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21" name="Text Placeholder 17">
            <a:extLst>
              <a:ext uri="{FF2B5EF4-FFF2-40B4-BE49-F238E27FC236}">
                <a16:creationId xmlns:a16="http://schemas.microsoft.com/office/drawing/2014/main" id="{7C36116C-BA67-EC44-9AC3-1DB2F81110D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56795" y="774145"/>
            <a:ext cx="9612548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bg1">
                    <a:lumMod val="50000"/>
                  </a:schemeClr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sp>
        <p:nvSpPr>
          <p:cNvPr id="22" name="Text Placeholder 16">
            <a:extLst>
              <a:ext uri="{FF2B5EF4-FFF2-40B4-BE49-F238E27FC236}">
                <a16:creationId xmlns:a16="http://schemas.microsoft.com/office/drawing/2014/main" id="{938AF7BD-0A72-AA4A-8F0B-CE9D64824DC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56795" y="2532115"/>
            <a:ext cx="4615305" cy="71908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text box. Lorem ipsum dolor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consectetuer</a:t>
            </a:r>
            <a:r>
              <a:rPr lang="en-US" dirty="0"/>
              <a:t>.</a:t>
            </a:r>
            <a:endParaRPr lang="es-ES" dirty="0"/>
          </a:p>
        </p:txBody>
      </p:sp>
      <p:sp>
        <p:nvSpPr>
          <p:cNvPr id="23" name="Text Placeholder 16">
            <a:extLst>
              <a:ext uri="{FF2B5EF4-FFF2-40B4-BE49-F238E27FC236}">
                <a16:creationId xmlns:a16="http://schemas.microsoft.com/office/drawing/2014/main" id="{4721FC22-F044-AB45-A27C-4B385263491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166994" y="2532115"/>
            <a:ext cx="4615305" cy="71908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text box. Lorem ipsum dolor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consectetuer</a:t>
            </a:r>
            <a:r>
              <a:rPr lang="en-US" dirty="0"/>
              <a:t>.</a:t>
            </a:r>
            <a:endParaRPr lang="es-E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BCC8C95-4936-8254-248F-39D12EA3429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44502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mpl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F011D81A-CA5A-134E-AC38-BF53773D07A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56795" y="2702156"/>
            <a:ext cx="9612548" cy="126518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1pPr>
            <a:lvl2pPr marL="457200" indent="0">
              <a:buNone/>
              <a:defRPr>
                <a:solidFill>
                  <a:srgbClr val="404A52"/>
                </a:solidFill>
              </a:defRPr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text box.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ligula </a:t>
            </a:r>
            <a:r>
              <a:rPr lang="en-US" dirty="0" err="1"/>
              <a:t>eget</a:t>
            </a:r>
            <a:r>
              <a:rPr lang="en-US" dirty="0"/>
              <a:t> dolor.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endParaRPr lang="es-ES" dirty="0"/>
          </a:p>
        </p:txBody>
      </p:sp>
      <p:sp>
        <p:nvSpPr>
          <p:cNvPr id="16" name="Text Placeholder 17">
            <a:extLst>
              <a:ext uri="{FF2B5EF4-FFF2-40B4-BE49-F238E27FC236}">
                <a16:creationId xmlns:a16="http://schemas.microsoft.com/office/drawing/2014/main" id="{1E0DC3AA-1AE1-2147-A757-718EC15BAA1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56795" y="774145"/>
            <a:ext cx="9612548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sp>
        <p:nvSpPr>
          <p:cNvPr id="18" name="Text Placeholder 16">
            <a:extLst>
              <a:ext uri="{FF2B5EF4-FFF2-40B4-BE49-F238E27FC236}">
                <a16:creationId xmlns:a16="http://schemas.microsoft.com/office/drawing/2014/main" id="{AF35AEE6-C9E4-804E-B2AF-7106C0901DB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56795" y="4628312"/>
            <a:ext cx="9612548" cy="126518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1pPr>
            <a:lvl2pPr marL="457200" indent="0">
              <a:buNone/>
              <a:defRPr>
                <a:solidFill>
                  <a:srgbClr val="404A52"/>
                </a:solidFill>
              </a:defRPr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text box.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ligula </a:t>
            </a:r>
            <a:r>
              <a:rPr lang="en-US" dirty="0" err="1"/>
              <a:t>eget</a:t>
            </a:r>
            <a:r>
              <a:rPr lang="en-US" dirty="0"/>
              <a:t> dolor.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endParaRPr lang="es-ES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83DE6031-2376-9A49-B991-F20DD5579D4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57237" y="2226744"/>
            <a:ext cx="9612105" cy="4746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 i="0">
                <a:solidFill>
                  <a:schemeClr val="tx2"/>
                </a:solidFill>
                <a:latin typeface="Source Sans 3" panose="020B0303030403020204" pitchFamily="34" charset="0"/>
              </a:defRPr>
            </a:lvl1pPr>
          </a:lstStyle>
          <a:p>
            <a:pPr lvl="0"/>
            <a:r>
              <a:rPr lang="en-US" dirty="0"/>
              <a:t>Click here to add a header</a:t>
            </a:r>
          </a:p>
        </p:txBody>
      </p:sp>
      <p:sp>
        <p:nvSpPr>
          <p:cNvPr id="20" name="Text Placeholder 18">
            <a:extLst>
              <a:ext uri="{FF2B5EF4-FFF2-40B4-BE49-F238E27FC236}">
                <a16:creationId xmlns:a16="http://schemas.microsoft.com/office/drawing/2014/main" id="{3DA21047-0CC5-1D40-8F03-59BD4660EBD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57238" y="4153649"/>
            <a:ext cx="9612104" cy="4746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 i="0">
                <a:solidFill>
                  <a:schemeClr val="tx2"/>
                </a:solidFill>
                <a:latin typeface="Source Sans 3" panose="020B0303030403020204" pitchFamily="34" charset="0"/>
              </a:defRPr>
            </a:lvl1pPr>
          </a:lstStyle>
          <a:p>
            <a:pPr lvl="0"/>
            <a:r>
              <a:rPr lang="en-US" dirty="0"/>
              <a:t>Click here to add a header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661B2A3-0218-D3C2-99AF-317722AF98A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35812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mple text with picture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04F0DC29-91D0-0B4A-A374-D1525C5D6E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56794" y="2137882"/>
            <a:ext cx="3827905" cy="4720118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Source Sans 3 Medium" panose="020B0303030403020204" pitchFamily="34" charset="0"/>
              </a:defRPr>
            </a:lvl1pPr>
          </a:lstStyle>
          <a:p>
            <a:r>
              <a:rPr lang="en-US" dirty="0"/>
              <a:t>Click icon to add picture</a:t>
            </a:r>
            <a:endParaRPr lang="es-ES" dirty="0"/>
          </a:p>
        </p:txBody>
      </p:sp>
      <p:sp>
        <p:nvSpPr>
          <p:cNvPr id="18" name="Text Placeholder 16">
            <a:extLst>
              <a:ext uri="{FF2B5EF4-FFF2-40B4-BE49-F238E27FC236}">
                <a16:creationId xmlns:a16="http://schemas.microsoft.com/office/drawing/2014/main" id="{3AAA33CE-BC17-AB44-AD7E-CBEC34B9A1D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023995" y="2137882"/>
            <a:ext cx="6326982" cy="174918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solidFill>
                  <a:schemeClr val="tx2"/>
                </a:solidFill>
                <a:latin typeface="Source Sans 3" panose="020B0303030403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text box.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ligula </a:t>
            </a:r>
            <a:r>
              <a:rPr lang="en-US" dirty="0" err="1"/>
              <a:t>eget</a:t>
            </a:r>
            <a:r>
              <a:rPr lang="en-US" dirty="0"/>
              <a:t> dolor.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. </a:t>
            </a:r>
            <a:endParaRPr lang="es-ES" dirty="0"/>
          </a:p>
        </p:txBody>
      </p:sp>
      <p:sp>
        <p:nvSpPr>
          <p:cNvPr id="19" name="Text Placeholder 16">
            <a:extLst>
              <a:ext uri="{FF2B5EF4-FFF2-40B4-BE49-F238E27FC236}">
                <a16:creationId xmlns:a16="http://schemas.microsoft.com/office/drawing/2014/main" id="{BB292DBF-DF74-A045-B95C-931632FC671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023994" y="4234830"/>
            <a:ext cx="6326983" cy="174918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solidFill>
                  <a:schemeClr val="tx2"/>
                </a:solidFill>
                <a:latin typeface="Source Sans 3" panose="020B0303030403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text box.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ligula </a:t>
            </a:r>
            <a:r>
              <a:rPr lang="en-US" dirty="0" err="1"/>
              <a:t>eget</a:t>
            </a:r>
            <a:r>
              <a:rPr lang="en-US" dirty="0"/>
              <a:t> dolor.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. </a:t>
            </a:r>
            <a:endParaRPr lang="es-ES" dirty="0"/>
          </a:p>
        </p:txBody>
      </p:sp>
      <p:sp>
        <p:nvSpPr>
          <p:cNvPr id="21" name="Text Placeholder 17">
            <a:extLst>
              <a:ext uri="{FF2B5EF4-FFF2-40B4-BE49-F238E27FC236}">
                <a16:creationId xmlns:a16="http://schemas.microsoft.com/office/drawing/2014/main" id="{A6FEE720-5BC0-E040-9A54-0DF9BB83999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56795" y="774145"/>
            <a:ext cx="9612548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4FBF6CD-81F2-8DB4-B437-1D1365213D1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87509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mple text with pictur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04F0DC29-91D0-0B4A-A374-D1525C5D6E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844368" y="2163814"/>
            <a:ext cx="4584701" cy="3665486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Source Sans 3" panose="020B0303030403020204" pitchFamily="34" charset="0"/>
              </a:defRPr>
            </a:lvl1pPr>
          </a:lstStyle>
          <a:p>
            <a:r>
              <a:rPr lang="en-US" dirty="0"/>
              <a:t>Click icon to add picture</a:t>
            </a:r>
            <a:endParaRPr lang="es-ES" dirty="0"/>
          </a:p>
        </p:txBody>
      </p:sp>
      <p:sp>
        <p:nvSpPr>
          <p:cNvPr id="18" name="Text Placeholder 16">
            <a:extLst>
              <a:ext uri="{FF2B5EF4-FFF2-40B4-BE49-F238E27FC236}">
                <a16:creationId xmlns:a16="http://schemas.microsoft.com/office/drawing/2014/main" id="{3AAA33CE-BC17-AB44-AD7E-CBEC34B9A1D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56795" y="2163815"/>
            <a:ext cx="5288405" cy="107468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solidFill>
                  <a:schemeClr val="tx2"/>
                </a:solidFill>
                <a:latin typeface="Source Sans 3" panose="020B0303030403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text box.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ligula </a:t>
            </a:r>
            <a:r>
              <a:rPr lang="en-US" dirty="0" err="1"/>
              <a:t>eget</a:t>
            </a:r>
            <a:r>
              <a:rPr lang="en-US" dirty="0"/>
              <a:t> dolor. </a:t>
            </a:r>
            <a:endParaRPr lang="es-ES" dirty="0"/>
          </a:p>
        </p:txBody>
      </p:sp>
      <p:sp>
        <p:nvSpPr>
          <p:cNvPr id="21" name="Text Placeholder 17">
            <a:extLst>
              <a:ext uri="{FF2B5EF4-FFF2-40B4-BE49-F238E27FC236}">
                <a16:creationId xmlns:a16="http://schemas.microsoft.com/office/drawing/2014/main" id="{A6FEE720-5BC0-E040-9A54-0DF9BB83999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56795" y="774145"/>
            <a:ext cx="9612548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sp>
        <p:nvSpPr>
          <p:cNvPr id="11" name="Text Placeholder 12">
            <a:extLst>
              <a:ext uri="{FF2B5EF4-FFF2-40B4-BE49-F238E27FC236}">
                <a16:creationId xmlns:a16="http://schemas.microsoft.com/office/drawing/2014/main" id="{6D3C24BB-9D7E-3145-8DD4-43FD3CB94CB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56795" y="3506754"/>
            <a:ext cx="5288405" cy="2322546"/>
          </a:xfrm>
          <a:prstGeom prst="rect">
            <a:avLst/>
          </a:prstGeom>
        </p:spPr>
        <p:txBody>
          <a:bodyPr/>
          <a:lstStyle>
            <a:lvl1pPr marL="365125" marR="0" indent="-352425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1pPr>
            <a:lvl2pPr marL="685800" indent="-228600">
              <a:buClr>
                <a:srgbClr val="B4B4B4"/>
              </a:buClr>
              <a:buFont typeface="Wingdings" pitchFamily="2" charset="2"/>
              <a:buChar char="§"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Bullet point first level</a:t>
            </a:r>
          </a:p>
          <a:p>
            <a:pPr lvl="1"/>
            <a:r>
              <a:rPr lang="en-US" dirty="0"/>
              <a:t>Second level</a:t>
            </a:r>
          </a:p>
          <a:p>
            <a:pPr lvl="1"/>
            <a:r>
              <a:rPr lang="en-US" dirty="0"/>
              <a:t>Second level</a:t>
            </a:r>
          </a:p>
          <a:p>
            <a:pPr lvl="0"/>
            <a:r>
              <a:rPr lang="en-US" dirty="0"/>
              <a:t>Bullet point first level</a:t>
            </a:r>
          </a:p>
          <a:p>
            <a:pPr marL="365125" marR="0" lvl="0" indent="-352425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/>
            </a:pPr>
            <a:r>
              <a:rPr lang="en-US" dirty="0"/>
              <a:t>Bullet point first level</a:t>
            </a:r>
          </a:p>
          <a:p>
            <a:pPr lvl="0"/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AD2AAC2-6F68-F4D7-3DF5-0A38EBD77D5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93489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3FF5DCB-D3FE-9648-969B-5BB4AF80F2D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455F36-993B-E443-9338-D64937088D6C}" type="datetimeFigureOut">
              <a:rPr lang="en-US" smtClean="0"/>
              <a:t>11/29/2024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07BFDE-CEDE-D84B-8F7C-CB53D9BE4B3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F78248-CB92-CC48-A1B8-1626F0323D3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48F982-0FDD-7643-9CFA-611B5BB3A422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2FC6464-710C-9A4B-A98D-F165DAD8EB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79475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0609189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7" r:id="rId2"/>
    <p:sldLayoutId id="2147483675" r:id="rId3"/>
    <p:sldLayoutId id="2147483678" r:id="rId4"/>
    <p:sldLayoutId id="2147483680" r:id="rId5"/>
    <p:sldLayoutId id="2147483683" r:id="rId6"/>
    <p:sldLayoutId id="2147483685" r:id="rId7"/>
    <p:sldLayoutId id="2147483684" r:id="rId8"/>
    <p:sldLayoutId id="2147483687" r:id="rId9"/>
    <p:sldLayoutId id="2147483686" r:id="rId10"/>
    <p:sldLayoutId id="2147483689" r:id="rId11"/>
    <p:sldLayoutId id="2147483688" r:id="rId12"/>
    <p:sldLayoutId id="2147483682" r:id="rId13"/>
    <p:sldLayoutId id="2147483676" r:id="rId14"/>
    <p:sldLayoutId id="2147483690" r:id="rId15"/>
    <p:sldLayoutId id="2147483677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>
          <a:solidFill>
            <a:schemeClr val="tx1"/>
          </a:solidFill>
          <a:latin typeface="Source Sans 3" panose="020B0303030403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5" Type="http://schemas.openxmlformats.org/officeDocument/2006/relationships/slide" Target="slide3.xml"/><Relationship Id="rId4" Type="http://schemas.openxmlformats.org/officeDocument/2006/relationships/slide" Target="slide1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5" Type="http://schemas.openxmlformats.org/officeDocument/2006/relationships/slide" Target="slide3.xml"/><Relationship Id="rId4" Type="http://schemas.openxmlformats.org/officeDocument/2006/relationships/slide" Target="slide20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9.svg"/><Relationship Id="rId3" Type="http://schemas.openxmlformats.org/officeDocument/2006/relationships/image" Target="../media/image10.png"/><Relationship Id="rId7" Type="http://schemas.openxmlformats.org/officeDocument/2006/relationships/image" Target="../media/image13.svg"/><Relationship Id="rId12" Type="http://schemas.openxmlformats.org/officeDocument/2006/relationships/image" Target="../media/image18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22.sv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2.png"/><Relationship Id="rId11" Type="http://schemas.openxmlformats.org/officeDocument/2006/relationships/image" Target="../media/image17.svg"/><Relationship Id="rId5" Type="http://schemas.openxmlformats.org/officeDocument/2006/relationships/image" Target="../media/image11.png"/><Relationship Id="rId15" Type="http://schemas.openxmlformats.org/officeDocument/2006/relationships/image" Target="../media/image21.png"/><Relationship Id="rId10" Type="http://schemas.openxmlformats.org/officeDocument/2006/relationships/image" Target="../media/image16.png"/><Relationship Id="rId4" Type="http://schemas.openxmlformats.org/officeDocument/2006/relationships/image" Target="../media/image2.png"/><Relationship Id="rId9" Type="http://schemas.openxmlformats.org/officeDocument/2006/relationships/image" Target="../media/image15.png"/><Relationship Id="rId14" Type="http://schemas.openxmlformats.org/officeDocument/2006/relationships/image" Target="../media/image20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10.png"/><Relationship Id="rId7" Type="http://schemas.openxmlformats.org/officeDocument/2006/relationships/image" Target="../media/image24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3.png"/><Relationship Id="rId5" Type="http://schemas.openxmlformats.org/officeDocument/2006/relationships/slide" Target="slide3.xml"/><Relationship Id="rId4" Type="http://schemas.openxmlformats.org/officeDocument/2006/relationships/image" Target="../media/image2.png"/><Relationship Id="rId9" Type="http://schemas.openxmlformats.org/officeDocument/2006/relationships/image" Target="../media/image26.sv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3.xml.rels><?xml version="1.0" encoding="UTF-8" standalone="yes"?>
<Relationships xmlns="http://schemas.openxmlformats.org/package/2006/relationships"><Relationship Id="rId13" Type="http://schemas.openxmlformats.org/officeDocument/2006/relationships/slide" Target="slide27.xml"/><Relationship Id="rId18" Type="http://schemas.openxmlformats.org/officeDocument/2006/relationships/slide" Target="slide24.xml"/><Relationship Id="rId26" Type="http://schemas.openxmlformats.org/officeDocument/2006/relationships/slide" Target="slide30.xml"/><Relationship Id="rId39" Type="http://schemas.openxmlformats.org/officeDocument/2006/relationships/slide" Target="slide38.xml"/><Relationship Id="rId21" Type="http://schemas.openxmlformats.org/officeDocument/2006/relationships/slide" Target="slide11.xml"/><Relationship Id="rId34" Type="http://schemas.openxmlformats.org/officeDocument/2006/relationships/slide" Target="slide41.xml"/><Relationship Id="rId42" Type="http://schemas.openxmlformats.org/officeDocument/2006/relationships/slide" Target="slide50.xml"/><Relationship Id="rId47" Type="http://schemas.openxmlformats.org/officeDocument/2006/relationships/slide" Target="slide47.xml"/><Relationship Id="rId7" Type="http://schemas.openxmlformats.org/officeDocument/2006/relationships/slide" Target="slide26.xml"/><Relationship Id="rId2" Type="http://schemas.openxmlformats.org/officeDocument/2006/relationships/slide" Target="slide4.xml"/><Relationship Id="rId16" Type="http://schemas.openxmlformats.org/officeDocument/2006/relationships/slide" Target="slide14.xml"/><Relationship Id="rId29" Type="http://schemas.openxmlformats.org/officeDocument/2006/relationships/slide" Target="slide44.xml"/><Relationship Id="rId11" Type="http://schemas.openxmlformats.org/officeDocument/2006/relationships/slide" Target="slide18.xml"/><Relationship Id="rId24" Type="http://schemas.openxmlformats.org/officeDocument/2006/relationships/slide" Target="slide25.xml"/><Relationship Id="rId32" Type="http://schemas.openxmlformats.org/officeDocument/2006/relationships/slide" Target="slide32.xml"/><Relationship Id="rId37" Type="http://schemas.openxmlformats.org/officeDocument/2006/relationships/slide" Target="slide54.xml"/><Relationship Id="rId40" Type="http://schemas.openxmlformats.org/officeDocument/2006/relationships/slide" Target="slide42.xml"/><Relationship Id="rId45" Type="http://schemas.openxmlformats.org/officeDocument/2006/relationships/slide" Target="slide39.xml"/><Relationship Id="rId5" Type="http://schemas.openxmlformats.org/officeDocument/2006/relationships/slide" Target="slide16.xml"/><Relationship Id="rId15" Type="http://schemas.openxmlformats.org/officeDocument/2006/relationships/slide" Target="slide10.xml"/><Relationship Id="rId23" Type="http://schemas.openxmlformats.org/officeDocument/2006/relationships/slide" Target="slide21.xml"/><Relationship Id="rId28" Type="http://schemas.openxmlformats.org/officeDocument/2006/relationships/slide" Target="slide40.xml"/><Relationship Id="rId36" Type="http://schemas.openxmlformats.org/officeDocument/2006/relationships/slide" Target="slide49.xml"/><Relationship Id="rId49" Type="http://schemas.openxmlformats.org/officeDocument/2006/relationships/slide" Target="slide56.xml"/><Relationship Id="rId10" Type="http://schemas.openxmlformats.org/officeDocument/2006/relationships/slide" Target="slide13.xml"/><Relationship Id="rId19" Type="http://schemas.openxmlformats.org/officeDocument/2006/relationships/slide" Target="slide28.xml"/><Relationship Id="rId31" Type="http://schemas.openxmlformats.org/officeDocument/2006/relationships/slide" Target="slide53.xml"/><Relationship Id="rId44" Type="http://schemas.openxmlformats.org/officeDocument/2006/relationships/slide" Target="slide35.xml"/><Relationship Id="rId4" Type="http://schemas.openxmlformats.org/officeDocument/2006/relationships/slide" Target="slide12.xml"/><Relationship Id="rId9" Type="http://schemas.openxmlformats.org/officeDocument/2006/relationships/slide" Target="slide9.xml"/><Relationship Id="rId14" Type="http://schemas.openxmlformats.org/officeDocument/2006/relationships/slide" Target="slide6.xml"/><Relationship Id="rId22" Type="http://schemas.openxmlformats.org/officeDocument/2006/relationships/slide" Target="slide15.xml"/><Relationship Id="rId27" Type="http://schemas.openxmlformats.org/officeDocument/2006/relationships/slide" Target="slide36.xml"/><Relationship Id="rId30" Type="http://schemas.openxmlformats.org/officeDocument/2006/relationships/slide" Target="slide48.xml"/><Relationship Id="rId35" Type="http://schemas.openxmlformats.org/officeDocument/2006/relationships/slide" Target="slide45.xml"/><Relationship Id="rId43" Type="http://schemas.openxmlformats.org/officeDocument/2006/relationships/slide" Target="slide55.xml"/><Relationship Id="rId48" Type="http://schemas.openxmlformats.org/officeDocument/2006/relationships/slide" Target="slide51.xml"/><Relationship Id="rId8" Type="http://schemas.openxmlformats.org/officeDocument/2006/relationships/slide" Target="slide5.xml"/><Relationship Id="rId3" Type="http://schemas.openxmlformats.org/officeDocument/2006/relationships/slide" Target="slide8.xml"/><Relationship Id="rId12" Type="http://schemas.openxmlformats.org/officeDocument/2006/relationships/slide" Target="slide23.xml"/><Relationship Id="rId17" Type="http://schemas.openxmlformats.org/officeDocument/2006/relationships/slide" Target="slide19.xml"/><Relationship Id="rId25" Type="http://schemas.openxmlformats.org/officeDocument/2006/relationships/slide" Target="slide29.xml"/><Relationship Id="rId33" Type="http://schemas.openxmlformats.org/officeDocument/2006/relationships/slide" Target="slide37.xml"/><Relationship Id="rId38" Type="http://schemas.openxmlformats.org/officeDocument/2006/relationships/slide" Target="slide34.xml"/><Relationship Id="rId46" Type="http://schemas.openxmlformats.org/officeDocument/2006/relationships/slide" Target="slide43.xml"/><Relationship Id="rId20" Type="http://schemas.openxmlformats.org/officeDocument/2006/relationships/slide" Target="slide7.xml"/><Relationship Id="rId41" Type="http://schemas.openxmlformats.org/officeDocument/2006/relationships/slide" Target="slide46.xml"/><Relationship Id="rId1" Type="http://schemas.openxmlformats.org/officeDocument/2006/relationships/slideLayout" Target="../slideLayouts/slideLayout1.xml"/><Relationship Id="rId6" Type="http://schemas.openxmlformats.org/officeDocument/2006/relationships/slide" Target="slide2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5" Type="http://schemas.openxmlformats.org/officeDocument/2006/relationships/slide" Target="slide3.xml"/><Relationship Id="rId4" Type="http://schemas.openxmlformats.org/officeDocument/2006/relationships/slide" Target="slide3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5" Type="http://schemas.openxmlformats.org/officeDocument/2006/relationships/slide" Target="slide3.xml"/><Relationship Id="rId4" Type="http://schemas.openxmlformats.org/officeDocument/2006/relationships/slide" Target="slide3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5" Type="http://schemas.openxmlformats.org/officeDocument/2006/relationships/slide" Target="slide3.xml"/><Relationship Id="rId4" Type="http://schemas.openxmlformats.org/officeDocument/2006/relationships/image" Target="../media/image27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5" Type="http://schemas.openxmlformats.org/officeDocument/2006/relationships/slide" Target="slide3.xml"/><Relationship Id="rId4" Type="http://schemas.openxmlformats.org/officeDocument/2006/relationships/image" Target="../media/image2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5" Type="http://schemas.openxmlformats.org/officeDocument/2006/relationships/slide" Target="slide3.xml"/><Relationship Id="rId4" Type="http://schemas.openxmlformats.org/officeDocument/2006/relationships/image" Target="../media/image2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5" Type="http://schemas.openxmlformats.org/officeDocument/2006/relationships/slide" Target="slide3.xml"/><Relationship Id="rId4" Type="http://schemas.openxmlformats.org/officeDocument/2006/relationships/image" Target="../media/image2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5" Type="http://schemas.openxmlformats.org/officeDocument/2006/relationships/slide" Target="slide3.xml"/><Relationship Id="rId4" Type="http://schemas.openxmlformats.org/officeDocument/2006/relationships/image" Target="../media/image2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5" Type="http://schemas.openxmlformats.org/officeDocument/2006/relationships/slide" Target="slide3.xml"/><Relationship Id="rId4" Type="http://schemas.openxmlformats.org/officeDocument/2006/relationships/slide" Target="slide5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5" Type="http://schemas.openxmlformats.org/officeDocument/2006/relationships/slide" Target="slide3.xml"/><Relationship Id="rId4" Type="http://schemas.openxmlformats.org/officeDocument/2006/relationships/image" Target="../media/image2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itle 14">
            <a:extLst>
              <a:ext uri="{FF2B5EF4-FFF2-40B4-BE49-F238E27FC236}">
                <a16:creationId xmlns:a16="http://schemas.microsoft.com/office/drawing/2014/main" id="{568C88A3-3291-5E8A-6ED1-F04A181B842F}"/>
              </a:ext>
            </a:extLst>
          </p:cNvPr>
          <p:cNvSpPr txBox="1">
            <a:spLocks/>
          </p:cNvSpPr>
          <p:nvPr/>
        </p:nvSpPr>
        <p:spPr>
          <a:xfrm>
            <a:off x="568803" y="803637"/>
            <a:ext cx="7645032" cy="1969770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s-ES" sz="4400" b="1" i="0" kern="1200" dirty="0">
                <a:solidFill>
                  <a:schemeClr val="tx1"/>
                </a:solidFill>
                <a:latin typeface="Source Sans 3" panose="020B0303030403020204" pitchFamily="34" charset="0"/>
                <a:ea typeface="+mj-ea"/>
                <a:cs typeface="+mj-cs"/>
              </a:defRPr>
            </a:lvl1pPr>
          </a:lstStyle>
          <a:p>
            <a:pPr defTabSz="685800" fontAlgn="auto">
              <a:spcAft>
                <a:spcPts val="0"/>
              </a:spcAft>
              <a:defRPr/>
            </a:pPr>
            <a:r>
              <a:rPr lang="pt-PT" sz="7200" dirty="0">
                <a:solidFill>
                  <a:srgbClr val="FFFFFF"/>
                </a:solidFill>
              </a:rPr>
              <a:t>EUROPA QUEST</a:t>
            </a:r>
          </a:p>
          <a:p>
            <a:pPr>
              <a:lnSpc>
                <a:spcPct val="140000"/>
              </a:lnSpc>
              <a:defRPr/>
            </a:pPr>
            <a:r>
              <a:rPr lang="pt-PT" dirty="0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C736E141-C0D8-6B75-2B5F-85243A0BFC9E}"/>
              </a:ext>
            </a:extLst>
          </p:cNvPr>
          <p:cNvSpPr/>
          <p:nvPr/>
        </p:nvSpPr>
        <p:spPr>
          <a:xfrm>
            <a:off x="7535008" y="2628528"/>
            <a:ext cx="3448574" cy="422947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grpSp>
        <p:nvGrpSpPr>
          <p:cNvPr id="2" name="Group 7">
            <a:extLst>
              <a:ext uri="{FF2B5EF4-FFF2-40B4-BE49-F238E27FC236}">
                <a16:creationId xmlns:a16="http://schemas.microsoft.com/office/drawing/2014/main" id="{43C1238B-A501-4614-D21A-CFFD32C43E0A}"/>
              </a:ext>
            </a:extLst>
          </p:cNvPr>
          <p:cNvGrpSpPr>
            <a:grpSpLocks/>
          </p:cNvGrpSpPr>
          <p:nvPr/>
        </p:nvGrpSpPr>
        <p:grpSpPr bwMode="auto">
          <a:xfrm>
            <a:off x="671279" y="5131650"/>
            <a:ext cx="6543678" cy="1487857"/>
            <a:chOff x="564121" y="572765"/>
            <a:chExt cx="7094308" cy="1612845"/>
          </a:xfrm>
        </p:grpSpPr>
        <p:pic>
          <p:nvPicPr>
            <p:cNvPr id="3" name="Image 12">
              <a:extLst>
                <a:ext uri="{FF2B5EF4-FFF2-40B4-BE49-F238E27FC236}">
                  <a16:creationId xmlns:a16="http://schemas.microsoft.com/office/drawing/2014/main" id="{0FC5BD3F-20C5-0663-E259-8E82B3A56BC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 bwMode="auto">
            <a:xfrm>
              <a:off x="564121" y="572765"/>
              <a:ext cx="942974" cy="796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" name="Sous-titre 2">
              <a:extLst>
                <a:ext uri="{FF2B5EF4-FFF2-40B4-BE49-F238E27FC236}">
                  <a16:creationId xmlns:a16="http://schemas.microsoft.com/office/drawing/2014/main" id="{EAC69E13-C77D-A726-39AE-9C0B2DFCD0C4}"/>
                </a:ext>
              </a:extLst>
            </p:cNvPr>
            <p:cNvSpPr txBox="1">
              <a:spLocks/>
            </p:cNvSpPr>
            <p:nvPr userDrawn="1"/>
          </p:nvSpPr>
          <p:spPr bwMode="auto">
            <a:xfrm>
              <a:off x="1507096" y="889982"/>
              <a:ext cx="6151333" cy="12956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buFontTx/>
                <a:buNone/>
                <a:defRPr/>
              </a:pPr>
              <a:r>
                <a:rPr lang="pt-PT" sz="1400" b="1" dirty="0">
                  <a:solidFill>
                    <a:schemeClr val="bg1"/>
                  </a:solidFill>
                  <a:latin typeface="Source Sans 3" panose="020B0303030403020204" pitchFamily="34" charset="0"/>
                  <a:cs typeface="Arial" panose="020B0604020202020204" pitchFamily="34" charset="0"/>
                </a:rPr>
                <a:t>Conselho da União Europeia</a:t>
              </a:r>
            </a:p>
            <a:p>
              <a:pPr eaLnBrk="1" hangingPunct="1">
                <a:spcBef>
                  <a:spcPts val="100"/>
                </a:spcBef>
                <a:spcAft>
                  <a:spcPts val="600"/>
                </a:spcAft>
                <a:buFontTx/>
                <a:buNone/>
                <a:defRPr/>
              </a:pPr>
              <a:r>
                <a:rPr lang="pt-PT" sz="1400" dirty="0">
                  <a:solidFill>
                    <a:schemeClr val="bg1"/>
                  </a:solidFill>
                  <a:latin typeface="Source Sans 3" panose="020B0303030403020204" pitchFamily="34" charset="0"/>
                  <a:cs typeface="Arial" panose="020B0604020202020204" pitchFamily="34" charset="0"/>
                </a:rPr>
                <a:t>Secretariado-Geral</a:t>
              </a:r>
            </a:p>
            <a:p>
              <a:pPr eaLnBrk="1" hangingPunct="1">
                <a:spcBef>
                  <a:spcPts val="0"/>
                </a:spcBef>
                <a:buFontTx/>
                <a:buNone/>
                <a:defRPr/>
              </a:pPr>
              <a:r>
                <a:rPr lang="pt-PT" sz="1400" dirty="0">
                  <a:solidFill>
                    <a:schemeClr val="bg1"/>
                  </a:solidFill>
                  <a:latin typeface="Source Sans 3" panose="020B0303030403020204" pitchFamily="34" charset="0"/>
                  <a:cs typeface="Arial" panose="020B0604020202020204" pitchFamily="34" charset="0"/>
                </a:rPr>
                <a:t>Direção-Geral da Comunicação e Informação</a:t>
              </a: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BF560252-A1C4-9C10-3C2F-F638D8B5523A}"/>
              </a:ext>
            </a:extLst>
          </p:cNvPr>
          <p:cNvSpPr txBox="1"/>
          <p:nvPr/>
        </p:nvSpPr>
        <p:spPr>
          <a:xfrm>
            <a:off x="2017986" y="4847897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A1FCD869-E6C8-1CD9-D5BB-202B37E298CD}"/>
              </a:ext>
            </a:extLst>
          </p:cNvPr>
          <p:cNvSpPr txBox="1">
            <a:spLocks/>
          </p:cNvSpPr>
          <p:nvPr/>
        </p:nvSpPr>
        <p:spPr>
          <a:xfrm>
            <a:off x="671279" y="3316600"/>
            <a:ext cx="6133967" cy="817566"/>
          </a:xfrm>
          <a:prstGeom prst="rect">
            <a:avLst/>
          </a:prstGeom>
        </p:spPr>
        <p:txBody>
          <a:bodyPr lIns="0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0" i="0" kern="1200">
                <a:solidFill>
                  <a:schemeClr val="accent6"/>
                </a:solidFill>
                <a:latin typeface="Source Sans 3" panose="020B0303030403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PT" sz="2800" i="1" dirty="0">
                <a:solidFill>
                  <a:schemeClr val="bg1"/>
                </a:solidFill>
                <a:latin typeface="Source Serif 4 14pt" panose="02040603050405020204" pitchFamily="18" charset="0"/>
                <a:ea typeface="Source Serif 4 14pt" panose="02040603050405020204" pitchFamily="18" charset="0"/>
              </a:rPr>
              <a:t>Versão de nível avançado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7B333015-756F-43AD-41A6-37DA766A71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13834" y="946506"/>
            <a:ext cx="1591741" cy="159174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75D8B6CB-58EC-D69A-EE9F-FF7B54A59989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8213834" y="2633100"/>
            <a:ext cx="1608620" cy="160862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F9EB5F81-0640-8192-348D-66CF86634B39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9901619" y="2628528"/>
            <a:ext cx="1600943" cy="1600943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F02CC3CF-8B8D-CF6F-081F-D3748B0BBBC6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9901619" y="4327340"/>
            <a:ext cx="1608620" cy="160862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4B905DB4-E4B3-5296-CEC7-37F4AA2FF252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9901619" y="6033829"/>
            <a:ext cx="1608620" cy="1608620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3E5507A9-C6F9-BBBB-8D9C-9D7CEA77AB9B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11581727" y="4327340"/>
            <a:ext cx="1608619" cy="1608619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E92D7CC7-6894-736B-2C15-A303BCB72A09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11581727" y="2645407"/>
            <a:ext cx="1591741" cy="1591741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C6A615A3-1A4C-37C1-D652-7EB3D5DF706E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6570673" y="4327340"/>
            <a:ext cx="1608620" cy="1608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74029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pt-PT" dirty="0"/>
              <a:t>C</a:t>
            </a:r>
          </a:p>
          <a:p>
            <a:pPr lvl="1"/>
            <a:endParaRPr lang="es-ES" dirty="0"/>
          </a:p>
          <a:p>
            <a:pPr lvl="1"/>
            <a:r>
              <a:rPr lang="pt-PT" sz="1800" dirty="0"/>
              <a:t>4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pt-PT" dirty="0"/>
              <a:t>A</a:t>
            </a:r>
          </a:p>
          <a:p>
            <a:endParaRPr lang="es-ES" sz="1800" dirty="0"/>
          </a:p>
          <a:p>
            <a:r>
              <a:rPr lang="pt-PT" sz="1800" b="0" dirty="0">
                <a:solidFill>
                  <a:schemeClr val="accent6"/>
                </a:solidFill>
                <a:latin typeface="Source Sans 3" panose="020B0303030403020204" pitchFamily="34" charset="0"/>
              </a:rPr>
              <a:t>0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pt-PT" dirty="0"/>
              <a:t>B</a:t>
            </a:r>
          </a:p>
          <a:p>
            <a:pPr lvl="1"/>
            <a:endParaRPr lang="es-ES" dirty="0"/>
          </a:p>
          <a:p>
            <a:pPr lvl="1"/>
            <a:r>
              <a:rPr lang="pt-PT" sz="1800" dirty="0"/>
              <a:t>1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pt-PT" dirty="0"/>
              <a:t>D</a:t>
            </a:r>
          </a:p>
          <a:p>
            <a:pPr lvl="1"/>
            <a:endParaRPr lang="es-ES" dirty="0"/>
          </a:p>
          <a:p>
            <a:pPr lvl="1"/>
            <a:r>
              <a:rPr lang="pt-PT" sz="1800" dirty="0"/>
              <a:t>12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pt-PT" dirty="0"/>
              <a:t>Geografia 300</a:t>
            </a:r>
          </a:p>
          <a:p>
            <a:pPr>
              <a:lnSpc>
                <a:spcPts val="3000"/>
              </a:lnSpc>
            </a:pPr>
            <a:r>
              <a:rPr lang="pt-PT" dirty="0">
                <a:solidFill>
                  <a:schemeClr val="accent2"/>
                </a:solidFill>
              </a:rPr>
              <a:t>⸺</a:t>
            </a:r>
          </a:p>
          <a:p>
            <a:r>
              <a:rPr lang="pt-PT" sz="2600" dirty="0"/>
              <a:t>Quantos países terceiros são membros do espaço Schengen?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7DE9E937-7965-232A-4D84-B23BB9FFEFA3}"/>
              </a:ext>
            </a:extLst>
          </p:cNvPr>
          <p:cNvSpPr txBox="1">
            <a:spLocks/>
          </p:cNvSpPr>
          <p:nvPr/>
        </p:nvSpPr>
        <p:spPr bwMode="auto">
          <a:xfrm>
            <a:off x="2453187" y="6064340"/>
            <a:ext cx="5319214" cy="5677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PT" sz="2000" dirty="0">
                <a:solidFill>
                  <a:srgbClr val="00B050"/>
                </a:solidFill>
                <a:latin typeface="Arial" panose="020B0604020202020204" pitchFamily="34" charset="0"/>
              </a:rPr>
              <a:t>Islândia, Noruega, Suíça e Listenstaine</a:t>
            </a:r>
          </a:p>
        </p:txBody>
      </p:sp>
      <p:sp>
        <p:nvSpPr>
          <p:cNvPr id="8" name="Text Placeholder 11">
            <a:extLst>
              <a:ext uri="{FF2B5EF4-FFF2-40B4-BE49-F238E27FC236}">
                <a16:creationId xmlns:a16="http://schemas.microsoft.com/office/drawing/2014/main" id="{32AC9CE1-C1D6-8609-B28D-1B7CA6D49D30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PT" sz="32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6317548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3"/>
            <a:ext cx="10648046" cy="2045949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pt-PT" sz="4800" dirty="0"/>
              <a:t>Qual o país da UE cuja capital se encontra mais a leste?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pt-PT" dirty="0"/>
              <a:t>Geografia 400</a:t>
            </a:r>
          </a:p>
          <a:p>
            <a:pPr>
              <a:lnSpc>
                <a:spcPts val="3000"/>
              </a:lnSpc>
            </a:pPr>
            <a:r>
              <a:rPr lang="pt-PT" dirty="0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19" name="Text Placeholder 11">
            <a:extLst>
              <a:ext uri="{FF2B5EF4-FFF2-40B4-BE49-F238E27FC236}">
                <a16:creationId xmlns:a16="http://schemas.microsoft.com/office/drawing/2014/main" id="{07E865E0-D33C-5976-9D79-D837ADF81104}"/>
              </a:ext>
            </a:extLst>
          </p:cNvPr>
          <p:cNvSpPr txBox="1">
            <a:spLocks/>
          </p:cNvSpPr>
          <p:nvPr/>
        </p:nvSpPr>
        <p:spPr bwMode="auto">
          <a:xfrm>
            <a:off x="4745832" y="4363836"/>
            <a:ext cx="4916914" cy="9077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pt-PT" sz="4800" dirty="0">
                <a:solidFill>
                  <a:srgbClr val="00B050"/>
                </a:solidFill>
              </a:rPr>
              <a:t>Chipre</a:t>
            </a:r>
            <a:r>
              <a:rPr lang="pt-PT" dirty="0">
                <a:solidFill>
                  <a:srgbClr val="00B050"/>
                </a:solidFill>
              </a:rPr>
              <a:t> </a:t>
            </a:r>
            <a:r>
              <a:rPr lang="pt-PT" sz="4000" dirty="0">
                <a:solidFill>
                  <a:srgbClr val="00B050"/>
                </a:solidFill>
              </a:rPr>
              <a:t>(Nicósia)</a:t>
            </a:r>
          </a:p>
        </p:txBody>
      </p:sp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28BF6D0C-E7DA-E584-8B40-1F85302CDE3D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PT" sz="32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10307954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25060" y="2908823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pt-PT" dirty="0"/>
              <a:t>A</a:t>
            </a:r>
          </a:p>
          <a:p>
            <a:endParaRPr lang="es-ES" dirty="0"/>
          </a:p>
          <a:p>
            <a:r>
              <a:rPr lang="pt-PT" sz="3200" b="0" dirty="0">
                <a:solidFill>
                  <a:schemeClr val="accent6"/>
                </a:solidFill>
                <a:latin typeface="Source Sans 3" panose="020B0303030403020204" pitchFamily="34" charset="0"/>
              </a:rPr>
              <a:t>Comissão Europeia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908823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pt-PT" dirty="0"/>
              <a:t>B</a:t>
            </a:r>
          </a:p>
          <a:p>
            <a:pPr lvl="1"/>
            <a:endParaRPr lang="es-ES" dirty="0"/>
          </a:p>
          <a:p>
            <a:pPr lvl="1"/>
            <a:r>
              <a:rPr lang="pt-PT" sz="3200" dirty="0"/>
              <a:t>Parlamento Europeu</a:t>
            </a:r>
          </a:p>
          <a:p>
            <a:endParaRPr lang="es-E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59" y="507568"/>
            <a:ext cx="9914603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pt-PT" dirty="0"/>
              <a:t>Instituições 100</a:t>
            </a:r>
          </a:p>
          <a:p>
            <a:pPr>
              <a:lnSpc>
                <a:spcPts val="3000"/>
              </a:lnSpc>
            </a:pPr>
            <a:r>
              <a:rPr lang="pt-PT" dirty="0">
                <a:solidFill>
                  <a:schemeClr val="accent2"/>
                </a:solidFill>
              </a:rPr>
              <a:t>⸺</a:t>
            </a:r>
          </a:p>
          <a:p>
            <a:r>
              <a:rPr lang="pt-PT" sz="2800" dirty="0"/>
              <a:t>Qual destas instituições tem direito de iniciativa (legislativa)?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E8EB7B5B-F175-15DB-11DD-E0CD3D13CA46}"/>
              </a:ext>
            </a:extLst>
          </p:cNvPr>
          <p:cNvSpPr txBox="1">
            <a:spLocks/>
          </p:cNvSpPr>
          <p:nvPr/>
        </p:nvSpPr>
        <p:spPr bwMode="auto">
          <a:xfrm>
            <a:off x="7992011" y="567411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PT" sz="32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3779438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pt-PT" dirty="0"/>
              <a:t>C</a:t>
            </a:r>
          </a:p>
          <a:p>
            <a:pPr lvl="1"/>
            <a:endParaRPr lang="es-ES" dirty="0"/>
          </a:p>
          <a:p>
            <a:pPr lvl="1"/>
            <a:r>
              <a:rPr lang="pt-PT" sz="1800" dirty="0"/>
              <a:t>Confederação das Regiões e dos Municípios da Europa 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pt-PT" dirty="0"/>
              <a:t>A</a:t>
            </a:r>
          </a:p>
          <a:p>
            <a:endParaRPr lang="es-ES" sz="1800" dirty="0"/>
          </a:p>
          <a:p>
            <a:r>
              <a:rPr lang="pt-PT" sz="1800" b="0" dirty="0">
                <a:solidFill>
                  <a:schemeClr val="accent6"/>
                </a:solidFill>
                <a:latin typeface="Source Sans 3" panose="020B0303030403020204" pitchFamily="34" charset="0"/>
              </a:rPr>
              <a:t>Fórum das Cidades Europeias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pt-PT" dirty="0"/>
              <a:t>B</a:t>
            </a:r>
          </a:p>
          <a:p>
            <a:pPr lvl="1"/>
            <a:endParaRPr lang="es-ES" dirty="0"/>
          </a:p>
          <a:p>
            <a:pPr lvl="1"/>
            <a:r>
              <a:rPr lang="pt-PT" sz="1800" dirty="0"/>
              <a:t>Comité das Regiões Europeu 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pt-PT" dirty="0"/>
              <a:t>D</a:t>
            </a:r>
          </a:p>
          <a:p>
            <a:pPr lvl="1"/>
            <a:endParaRPr lang="es-ES" dirty="0"/>
          </a:p>
          <a:p>
            <a:pPr lvl="1"/>
            <a:r>
              <a:rPr lang="pt-PT" sz="1800" dirty="0"/>
              <a:t>Comité Económico e Social Europeu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59" y="507568"/>
            <a:ext cx="10764835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pt-PT" dirty="0"/>
              <a:t>Instituições 200</a:t>
            </a:r>
          </a:p>
          <a:p>
            <a:pPr>
              <a:lnSpc>
                <a:spcPts val="3000"/>
              </a:lnSpc>
            </a:pPr>
            <a:r>
              <a:rPr lang="pt-PT" dirty="0">
                <a:solidFill>
                  <a:schemeClr val="accent2"/>
                </a:solidFill>
              </a:rPr>
              <a:t>⸺</a:t>
            </a:r>
          </a:p>
          <a:p>
            <a:r>
              <a:rPr lang="pt-PT" sz="2800" dirty="0"/>
              <a:t>Que instituição representa os interesses dos órgãos de poder local?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AC178C5E-FA98-87D1-FF15-201C8DCBC6BE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PT" sz="32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14368703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pt-PT" dirty="0"/>
              <a:t>C</a:t>
            </a:r>
          </a:p>
          <a:p>
            <a:pPr lvl="1"/>
            <a:endParaRPr lang="es-ES" dirty="0"/>
          </a:p>
          <a:p>
            <a:pPr lvl="1"/>
            <a:r>
              <a:rPr lang="pt-PT" sz="1800" dirty="0"/>
              <a:t>A Comissão dos Assuntos Externos é uma das comissões do Parlamento Europeu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pt-PT" dirty="0"/>
              <a:t>A</a:t>
            </a:r>
          </a:p>
          <a:p>
            <a:endParaRPr lang="es-ES" sz="1800" dirty="0"/>
          </a:p>
          <a:p>
            <a:r>
              <a:rPr lang="pt-PT" sz="1800" b="0" dirty="0">
                <a:solidFill>
                  <a:schemeClr val="accent6"/>
                </a:solidFill>
                <a:latin typeface="Source Sans 3" panose="020B0303030403020204" pitchFamily="34" charset="0"/>
              </a:rPr>
              <a:t>O presidente do Parlamento Europeu é eleito por quatro anos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pt-PT" dirty="0"/>
              <a:t>B</a:t>
            </a:r>
          </a:p>
          <a:p>
            <a:pPr lvl="1"/>
            <a:endParaRPr lang="es-ES" dirty="0"/>
          </a:p>
          <a:p>
            <a:pPr lvl="1"/>
            <a:r>
              <a:rPr lang="pt-PT" sz="1800" dirty="0"/>
              <a:t>O maior grupo político do Parlamento Europeu é o alemão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pt-PT" dirty="0"/>
              <a:t>D</a:t>
            </a:r>
          </a:p>
          <a:p>
            <a:pPr lvl="1"/>
            <a:endParaRPr lang="es-ES" dirty="0"/>
          </a:p>
          <a:p>
            <a:pPr lvl="1"/>
            <a:r>
              <a:rPr lang="pt-PT" sz="1800" spc="-80" dirty="0"/>
              <a:t>O Parlamento Europeu é constituído por 751 deputados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pt-PT" dirty="0"/>
              <a:t>Instituições 300</a:t>
            </a:r>
          </a:p>
          <a:p>
            <a:pPr>
              <a:lnSpc>
                <a:spcPts val="3000"/>
              </a:lnSpc>
            </a:pPr>
            <a:r>
              <a:rPr lang="pt-PT" dirty="0">
                <a:solidFill>
                  <a:schemeClr val="accent2"/>
                </a:solidFill>
              </a:rPr>
              <a:t>⸺</a:t>
            </a:r>
          </a:p>
          <a:p>
            <a:r>
              <a:rPr lang="pt-PT" sz="2800" dirty="0"/>
              <a:t>Qual destas afirmações é verdadeira?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DD949258-DD2A-C39B-FA16-631C7D77DFE3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PT" sz="32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18123567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3"/>
            <a:ext cx="10648046" cy="2045949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pt-PT" sz="4400" dirty="0"/>
              <a:t>Quais são as duas funções exercidas pelo chefe do Serviço Europeu para a Ação Externa (SEAE)?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pt-PT" dirty="0"/>
              <a:t>Instituições 400</a:t>
            </a:r>
          </a:p>
          <a:p>
            <a:pPr>
              <a:lnSpc>
                <a:spcPts val="3000"/>
              </a:lnSpc>
            </a:pPr>
            <a:r>
              <a:rPr lang="pt-PT" dirty="0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19" name="Text Placeholder 11">
            <a:extLst>
              <a:ext uri="{FF2B5EF4-FFF2-40B4-BE49-F238E27FC236}">
                <a16:creationId xmlns:a16="http://schemas.microsoft.com/office/drawing/2014/main" id="{07E865E0-D33C-5976-9D79-D837ADF81104}"/>
              </a:ext>
            </a:extLst>
          </p:cNvPr>
          <p:cNvSpPr txBox="1">
            <a:spLocks/>
          </p:cNvSpPr>
          <p:nvPr/>
        </p:nvSpPr>
        <p:spPr bwMode="auto">
          <a:xfrm>
            <a:off x="834013" y="4363836"/>
            <a:ext cx="10117209" cy="9077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pt-PT" sz="2800" dirty="0">
                <a:solidFill>
                  <a:srgbClr val="00B050"/>
                </a:solidFill>
              </a:rPr>
              <a:t>Alto representante da União para os Negócios Estrangeiros e a Política de Segurança e vice-presidente da Comissão Europeia</a:t>
            </a:r>
          </a:p>
          <a:p>
            <a:pPr>
              <a:lnSpc>
                <a:spcPct val="150000"/>
              </a:lnSpc>
            </a:pPr>
            <a:endParaRPr lang="en-GB" sz="4000" dirty="0">
              <a:solidFill>
                <a:srgbClr val="0070C0"/>
              </a:solidFill>
            </a:endParaRPr>
          </a:p>
        </p:txBody>
      </p:sp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0DC95ED2-C860-DF2E-60E4-45AE5626FEFA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PT" sz="32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3269787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25060" y="2908823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pt-PT" dirty="0"/>
              <a:t>A</a:t>
            </a:r>
          </a:p>
          <a:p>
            <a:endParaRPr lang="es-ES" dirty="0"/>
          </a:p>
          <a:p>
            <a:r>
              <a:rPr lang="pt-PT" sz="3200" b="0" dirty="0">
                <a:solidFill>
                  <a:schemeClr val="accent6"/>
                </a:solidFill>
                <a:latin typeface="Source Sans 3" panose="020B0303030403020204" pitchFamily="34" charset="0"/>
              </a:rPr>
              <a:t>Uma formação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908823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pt-PT" dirty="0"/>
              <a:t>B</a:t>
            </a:r>
          </a:p>
          <a:p>
            <a:pPr lvl="1"/>
            <a:endParaRPr lang="es-ES" dirty="0"/>
          </a:p>
          <a:p>
            <a:pPr lvl="1"/>
            <a:r>
              <a:rPr lang="pt-PT" sz="3200" dirty="0"/>
              <a:t>Dez formações</a:t>
            </a:r>
          </a:p>
          <a:p>
            <a:endParaRPr lang="es-E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pt-PT" dirty="0"/>
              <a:t>Conselho da UE 100</a:t>
            </a:r>
          </a:p>
          <a:p>
            <a:pPr>
              <a:lnSpc>
                <a:spcPts val="3000"/>
              </a:lnSpc>
            </a:pPr>
            <a:r>
              <a:rPr lang="pt-PT" dirty="0">
                <a:solidFill>
                  <a:schemeClr val="accent2"/>
                </a:solidFill>
              </a:rPr>
              <a:t>⸺</a:t>
            </a:r>
          </a:p>
          <a:p>
            <a:r>
              <a:rPr lang="pt-PT" sz="2800" dirty="0"/>
              <a:t>O Conselho da UE tem: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4558B8D2-7E33-CDD9-03B6-BFF88E5B817B}"/>
              </a:ext>
            </a:extLst>
          </p:cNvPr>
          <p:cNvSpPr txBox="1">
            <a:spLocks/>
          </p:cNvSpPr>
          <p:nvPr/>
        </p:nvSpPr>
        <p:spPr bwMode="auto">
          <a:xfrm>
            <a:off x="1381113" y="5070690"/>
            <a:ext cx="2909533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PT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Saber mais</a:t>
            </a:r>
          </a:p>
        </p:txBody>
      </p:sp>
      <p:sp>
        <p:nvSpPr>
          <p:cNvPr id="3" name="Text Placeholder 11">
            <a:extLst>
              <a:ext uri="{FF2B5EF4-FFF2-40B4-BE49-F238E27FC236}">
                <a16:creationId xmlns:a16="http://schemas.microsoft.com/office/drawing/2014/main" id="{A4E8A748-BCE0-1CCE-36E2-6F39A1A7D2A8}"/>
              </a:ext>
            </a:extLst>
          </p:cNvPr>
          <p:cNvSpPr txBox="1">
            <a:spLocks/>
          </p:cNvSpPr>
          <p:nvPr/>
        </p:nvSpPr>
        <p:spPr bwMode="auto">
          <a:xfrm>
            <a:off x="7851676" y="5070690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PT" sz="32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5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6951133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25060" y="2205439"/>
            <a:ext cx="10163102" cy="3377676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 numCol="2"/>
          <a:lstStyle/>
          <a:p>
            <a:r>
              <a:rPr lang="pt-PT" dirty="0"/>
              <a:t>O Conselho reúne-se em 10 formações: </a:t>
            </a:r>
          </a:p>
          <a:p>
            <a:pPr lvl="0"/>
            <a:endParaRPr lang="en-US" dirty="0"/>
          </a:p>
          <a:p>
            <a:pPr lvl="0"/>
            <a:r>
              <a:rPr lang="pt-PT" dirty="0"/>
              <a:t>Agricultura e Pescas</a:t>
            </a:r>
          </a:p>
          <a:p>
            <a:pPr lvl="0"/>
            <a:r>
              <a:rPr lang="pt-PT" dirty="0"/>
              <a:t>Competitividade</a:t>
            </a:r>
          </a:p>
          <a:p>
            <a:pPr lvl="0"/>
            <a:r>
              <a:rPr lang="pt-PT" dirty="0"/>
              <a:t>Assuntos Económicos e Financeiros</a:t>
            </a:r>
          </a:p>
          <a:p>
            <a:pPr lvl="0"/>
            <a:r>
              <a:rPr lang="pt-PT" dirty="0"/>
              <a:t>Ambiente</a:t>
            </a:r>
          </a:p>
          <a:p>
            <a:pPr lvl="0"/>
            <a:r>
              <a:rPr lang="pt-PT" dirty="0"/>
              <a:t>Emprego, Política Social, Saúde e Consumidores</a:t>
            </a:r>
          </a:p>
          <a:p>
            <a:pPr lvl="0"/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  <a:p>
            <a:pPr lvl="0"/>
            <a:r>
              <a:rPr lang="pt-PT" dirty="0"/>
              <a:t>Educação, Juventude, Cultura e Desporto</a:t>
            </a:r>
          </a:p>
          <a:p>
            <a:pPr lvl="0"/>
            <a:r>
              <a:rPr lang="pt-PT" dirty="0"/>
              <a:t>Negócios Estrangeiros</a:t>
            </a:r>
          </a:p>
          <a:p>
            <a:pPr lvl="0"/>
            <a:r>
              <a:rPr lang="pt-PT" dirty="0"/>
              <a:t>Assuntos Gerais</a:t>
            </a:r>
          </a:p>
          <a:p>
            <a:pPr lvl="0"/>
            <a:r>
              <a:rPr lang="pt-PT" dirty="0"/>
              <a:t>Justiça e Assuntos Internos</a:t>
            </a:r>
          </a:p>
          <a:p>
            <a:r>
              <a:rPr lang="pt-PT" dirty="0"/>
              <a:t>Transportes, Telecomunicações e Energia</a:t>
            </a:r>
          </a:p>
          <a:p>
            <a:endParaRPr lang="es-ES" dirty="0"/>
          </a:p>
          <a:p>
            <a:endParaRPr lang="es-ES" sz="32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pt-PT" dirty="0"/>
              <a:t>Conselho da UE 100</a:t>
            </a:r>
          </a:p>
          <a:p>
            <a:pPr>
              <a:lnSpc>
                <a:spcPts val="3000"/>
              </a:lnSpc>
            </a:pPr>
            <a:r>
              <a:rPr lang="pt-PT" dirty="0">
                <a:solidFill>
                  <a:schemeClr val="accent2"/>
                </a:solidFill>
              </a:rPr>
              <a:t>⸺</a:t>
            </a:r>
          </a:p>
          <a:p>
            <a:r>
              <a:rPr lang="pt-PT" sz="2800" i="1" dirty="0"/>
              <a:t>Informação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C0D6DFF8-5F4D-BE56-081C-16FE4FBFC2F5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PT" sz="32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68922562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pt-PT" dirty="0"/>
              <a:t>C</a:t>
            </a:r>
          </a:p>
          <a:p>
            <a:pPr lvl="1"/>
            <a:endParaRPr lang="es-ES" dirty="0"/>
          </a:p>
          <a:p>
            <a:pPr lvl="1"/>
            <a:r>
              <a:rPr lang="pt-PT" sz="1800" dirty="0"/>
              <a:t>Tribunal de Contas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pt-PT" dirty="0"/>
              <a:t>A</a:t>
            </a:r>
          </a:p>
          <a:p>
            <a:endParaRPr lang="es-ES" sz="1800" dirty="0"/>
          </a:p>
          <a:p>
            <a:r>
              <a:rPr lang="pt-PT" sz="1800" b="0" dirty="0">
                <a:solidFill>
                  <a:schemeClr val="accent6"/>
                </a:solidFill>
                <a:latin typeface="Source Sans 3" panose="020B0303030403020204" pitchFamily="34" charset="0"/>
              </a:rPr>
              <a:t>Coreper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pt-PT" dirty="0"/>
              <a:t>B</a:t>
            </a:r>
          </a:p>
          <a:p>
            <a:pPr lvl="1"/>
            <a:endParaRPr lang="es-ES" dirty="0"/>
          </a:p>
          <a:p>
            <a:pPr lvl="1"/>
            <a:r>
              <a:rPr lang="pt-PT" sz="1800" dirty="0"/>
              <a:t>Grupos de trabalho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pt-PT" dirty="0"/>
              <a:t>D</a:t>
            </a:r>
          </a:p>
          <a:p>
            <a:pPr lvl="1"/>
            <a:endParaRPr lang="es-ES" dirty="0"/>
          </a:p>
          <a:p>
            <a:pPr lvl="1"/>
            <a:r>
              <a:rPr lang="pt-PT" dirty="0"/>
              <a:t>Presidência rotativa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pt-PT" dirty="0"/>
              <a:t>Conselho da UE 200</a:t>
            </a:r>
          </a:p>
          <a:p>
            <a:pPr>
              <a:lnSpc>
                <a:spcPts val="3000"/>
              </a:lnSpc>
            </a:pPr>
            <a:r>
              <a:rPr lang="pt-PT" dirty="0">
                <a:solidFill>
                  <a:schemeClr val="accent2"/>
                </a:solidFill>
              </a:rPr>
              <a:t>⸺</a:t>
            </a:r>
          </a:p>
          <a:p>
            <a:r>
              <a:rPr lang="pt-PT" sz="2800" dirty="0"/>
              <a:t>Qual dos seguintes termos </a:t>
            </a:r>
            <a:r>
              <a:rPr lang="pt-PT" sz="2800" u="sng" dirty="0"/>
              <a:t>não</a:t>
            </a:r>
            <a:r>
              <a:rPr lang="pt-PT" sz="2800" dirty="0"/>
              <a:t> diz respeito ao Conselho?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FAC3F91F-9514-A8DF-09AC-70891982AD66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PT" sz="32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3505469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pt-PT" dirty="0"/>
              <a:t>C</a:t>
            </a:r>
          </a:p>
          <a:p>
            <a:pPr lvl="1"/>
            <a:endParaRPr lang="es-ES" dirty="0"/>
          </a:p>
          <a:p>
            <a:pPr lvl="1"/>
            <a:r>
              <a:rPr lang="pt-PT" sz="1800" dirty="0"/>
              <a:t>Adotar o orçamento da UE, juntamente com o Parlamento Europeu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pt-PT" dirty="0"/>
              <a:t>A</a:t>
            </a:r>
          </a:p>
          <a:p>
            <a:endParaRPr lang="es-ES" sz="1800" dirty="0"/>
          </a:p>
          <a:p>
            <a:r>
              <a:rPr lang="pt-PT" sz="1800" b="0" dirty="0">
                <a:solidFill>
                  <a:schemeClr val="accent6"/>
                </a:solidFill>
                <a:latin typeface="Source Sans 3" panose="020B0303030403020204" pitchFamily="34" charset="0"/>
              </a:rPr>
              <a:t>Gerir os fundos da UE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pt-PT" dirty="0"/>
              <a:t>B</a:t>
            </a:r>
          </a:p>
          <a:p>
            <a:pPr lvl="1"/>
            <a:endParaRPr lang="es-ES" dirty="0"/>
          </a:p>
          <a:p>
            <a:pPr lvl="1"/>
            <a:r>
              <a:rPr lang="pt-PT" sz="1800" dirty="0"/>
              <a:t>Adotar legislação da UE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pt-PT" dirty="0"/>
              <a:t>D</a:t>
            </a:r>
          </a:p>
          <a:p>
            <a:pPr lvl="1"/>
            <a:endParaRPr lang="es-ES" dirty="0"/>
          </a:p>
          <a:p>
            <a:pPr lvl="1"/>
            <a:r>
              <a:rPr lang="pt-PT" sz="1800" dirty="0"/>
              <a:t>Coordenar as políticas dos Estados-Membros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pt-PT" dirty="0"/>
              <a:t>Conselho da UE 300</a:t>
            </a:r>
          </a:p>
          <a:p>
            <a:pPr>
              <a:lnSpc>
                <a:spcPts val="3000"/>
              </a:lnSpc>
            </a:pPr>
            <a:r>
              <a:rPr lang="pt-PT" dirty="0">
                <a:solidFill>
                  <a:schemeClr val="accent2"/>
                </a:solidFill>
              </a:rPr>
              <a:t>⸺</a:t>
            </a:r>
          </a:p>
          <a:p>
            <a:r>
              <a:rPr lang="pt-PT" sz="2800" dirty="0"/>
              <a:t>Qual das seguintes funções </a:t>
            </a:r>
            <a:r>
              <a:rPr lang="pt-PT" sz="2800" u="sng" dirty="0"/>
              <a:t>não</a:t>
            </a:r>
            <a:r>
              <a:rPr lang="pt-PT" sz="2800" dirty="0"/>
              <a:t> é exercida pelo Conselho?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9EE72DF9-17A2-CF4D-5458-0FCA8D0A87F3}"/>
              </a:ext>
            </a:extLst>
          </p:cNvPr>
          <p:cNvSpPr txBox="1">
            <a:spLocks/>
          </p:cNvSpPr>
          <p:nvPr/>
        </p:nvSpPr>
        <p:spPr bwMode="auto">
          <a:xfrm>
            <a:off x="1504206" y="6007605"/>
            <a:ext cx="2909533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PT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Saber mais</a:t>
            </a:r>
          </a:p>
        </p:txBody>
      </p:sp>
      <p:sp>
        <p:nvSpPr>
          <p:cNvPr id="8" name="Text Placeholder 11">
            <a:extLst>
              <a:ext uri="{FF2B5EF4-FFF2-40B4-BE49-F238E27FC236}">
                <a16:creationId xmlns:a16="http://schemas.microsoft.com/office/drawing/2014/main" id="{69BB9445-B753-3A31-8BC6-B2DCEF3C84F8}"/>
              </a:ext>
            </a:extLst>
          </p:cNvPr>
          <p:cNvSpPr txBox="1">
            <a:spLocks/>
          </p:cNvSpPr>
          <p:nvPr/>
        </p:nvSpPr>
        <p:spPr bwMode="auto">
          <a:xfrm>
            <a:off x="7992011" y="6007605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PT" sz="32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5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12570688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9"/>
            <a:ext cx="9612548" cy="52032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pt-PT" dirty="0"/>
              <a:t>Instruções</a:t>
            </a:r>
            <a:br>
              <a:rPr lang="pt-PT" dirty="0"/>
            </a:br>
            <a:r>
              <a:rPr lang="pt-PT" dirty="0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53F8114-5E1C-374C-E5F4-E0F98528AF97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709137" y="1425406"/>
            <a:ext cx="3958060" cy="2217058"/>
          </a:xfrm>
          <a:prstGeom prst="rect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</a:ln>
        </p:spPr>
      </p:pic>
      <p:pic>
        <p:nvPicPr>
          <p:cNvPr id="7" name="Graphic 6" descr="Cursor with solid fill">
            <a:extLst>
              <a:ext uri="{FF2B5EF4-FFF2-40B4-BE49-F238E27FC236}">
                <a16:creationId xmlns:a16="http://schemas.microsoft.com/office/drawing/2014/main" id="{5B775C5B-2531-DD02-2BBD-05FB91DAE4B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374187" y="2363495"/>
            <a:ext cx="101639" cy="101639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3FBA9FBE-D0AE-2FC3-8205-0FAB22933984}"/>
              </a:ext>
            </a:extLst>
          </p:cNvPr>
          <p:cNvSpPr/>
          <p:nvPr/>
        </p:nvSpPr>
        <p:spPr>
          <a:xfrm>
            <a:off x="1219514" y="2296408"/>
            <a:ext cx="240634" cy="134174"/>
          </a:xfrm>
          <a:prstGeom prst="ellipse">
            <a:avLst/>
          </a:prstGeom>
          <a:noFill/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534B9D9-7EDB-4D61-8650-29AE7D7D71BD}"/>
              </a:ext>
            </a:extLst>
          </p:cNvPr>
          <p:cNvSpPr txBox="1"/>
          <p:nvPr/>
        </p:nvSpPr>
        <p:spPr>
          <a:xfrm>
            <a:off x="625060" y="1127888"/>
            <a:ext cx="275701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PT" sz="1400" b="1" dirty="0">
                <a:latin typeface="Source Sans 3" panose="020B0303030403020204" pitchFamily="34" charset="0"/>
              </a:rPr>
              <a:t>Clique na pergunta escolhida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C7D95B63-9B5A-239B-13A2-71A98F179840}"/>
              </a:ext>
            </a:extLst>
          </p:cNvPr>
          <p:cNvSpPr txBox="1"/>
          <p:nvPr/>
        </p:nvSpPr>
        <p:spPr>
          <a:xfrm>
            <a:off x="5431333" y="1167623"/>
            <a:ext cx="565633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PT" sz="1400" b="1" dirty="0">
                <a:latin typeface="Source Sans 3" panose="020B0303030403020204" pitchFamily="34" charset="0"/>
              </a:rPr>
              <a:t>Depois de a equipa responder, clique para revelar a resposta correta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0B0F432E-0BF0-5122-3BF0-B61C61383527}"/>
              </a:ext>
            </a:extLst>
          </p:cNvPr>
          <p:cNvSpPr txBox="1"/>
          <p:nvPr/>
        </p:nvSpPr>
        <p:spPr>
          <a:xfrm>
            <a:off x="2769138" y="4032205"/>
            <a:ext cx="649716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PT" sz="1400" b="1" dirty="0">
                <a:latin typeface="Source Sans 3" panose="020B0303030403020204" pitchFamily="34" charset="0"/>
              </a:rPr>
              <a:t>Clique em «Europa Quest» para regressar ao quadro e escolha outra pergunta.</a:t>
            </a:r>
          </a:p>
          <a:p>
            <a:r>
              <a:rPr lang="pt-PT" sz="1400" b="1" dirty="0">
                <a:latin typeface="Source Sans 3" panose="020B0303030403020204" pitchFamily="34" charset="0"/>
              </a:rPr>
              <a:t>A pergunta já utilizada passa a ter a cor branca</a:t>
            </a:r>
          </a:p>
        </p:txBody>
      </p:sp>
      <p:pic>
        <p:nvPicPr>
          <p:cNvPr id="50" name="Picture 49">
            <a:extLst>
              <a:ext uri="{FF2B5EF4-FFF2-40B4-BE49-F238E27FC236}">
                <a16:creationId xmlns:a16="http://schemas.microsoft.com/office/drawing/2014/main" id="{A5A732C9-897A-8934-2A05-97B60C1DB6ED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5498161" y="1893107"/>
            <a:ext cx="2516435" cy="1408516"/>
          </a:xfrm>
          <a:prstGeom prst="rect">
            <a:avLst/>
          </a:prstGeom>
          <a:ln w="6350">
            <a:solidFill>
              <a:schemeClr val="accent6">
                <a:lumMod val="60000"/>
                <a:lumOff val="40000"/>
              </a:schemeClr>
            </a:solidFill>
          </a:ln>
        </p:spPr>
      </p:pic>
      <p:pic>
        <p:nvPicPr>
          <p:cNvPr id="52" name="Picture 51">
            <a:extLst>
              <a:ext uri="{FF2B5EF4-FFF2-40B4-BE49-F238E27FC236}">
                <a16:creationId xmlns:a16="http://schemas.microsoft.com/office/drawing/2014/main" id="{9C1F3FED-16A2-2A98-153F-C8074C84F074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/>
          <a:stretch/>
        </p:blipFill>
        <p:spPr>
          <a:xfrm>
            <a:off x="8435587" y="1901859"/>
            <a:ext cx="2515636" cy="1405177"/>
          </a:xfrm>
          <a:prstGeom prst="rect">
            <a:avLst/>
          </a:prstGeom>
          <a:ln w="6350">
            <a:solidFill>
              <a:schemeClr val="accent6">
                <a:lumMod val="60000"/>
                <a:lumOff val="40000"/>
              </a:schemeClr>
            </a:solidFill>
          </a:ln>
        </p:spPr>
      </p:pic>
      <p:pic>
        <p:nvPicPr>
          <p:cNvPr id="58" name="Graphic 57" descr="Badge outline">
            <a:extLst>
              <a:ext uri="{FF2B5EF4-FFF2-40B4-BE49-F238E27FC236}">
                <a16:creationId xmlns:a16="http://schemas.microsoft.com/office/drawing/2014/main" id="{4F9D154E-D7E8-7344-F0ED-A70D83A15FD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5281460" y="1727074"/>
            <a:ext cx="299747" cy="299747"/>
          </a:xfrm>
          <a:prstGeom prst="rect">
            <a:avLst/>
          </a:prstGeom>
        </p:spPr>
      </p:pic>
      <p:pic>
        <p:nvPicPr>
          <p:cNvPr id="60" name="Graphic 59" descr="Badge 1 outline">
            <a:extLst>
              <a:ext uri="{FF2B5EF4-FFF2-40B4-BE49-F238E27FC236}">
                <a16:creationId xmlns:a16="http://schemas.microsoft.com/office/drawing/2014/main" id="{2C1FF55F-9E48-AB84-49D2-0AF00317BABA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479202" y="1315307"/>
            <a:ext cx="291716" cy="291716"/>
          </a:xfrm>
          <a:prstGeom prst="rect">
            <a:avLst/>
          </a:prstGeom>
        </p:spPr>
      </p:pic>
      <p:grpSp>
        <p:nvGrpSpPr>
          <p:cNvPr id="80" name="Group 79">
            <a:extLst>
              <a:ext uri="{FF2B5EF4-FFF2-40B4-BE49-F238E27FC236}">
                <a16:creationId xmlns:a16="http://schemas.microsoft.com/office/drawing/2014/main" id="{9F3C0087-66A1-0234-922F-C69CF4A6281A}"/>
              </a:ext>
            </a:extLst>
          </p:cNvPr>
          <p:cNvGrpSpPr>
            <a:grpSpLocks noChangeAspect="1"/>
          </p:cNvGrpSpPr>
          <p:nvPr/>
        </p:nvGrpSpPr>
        <p:grpSpPr>
          <a:xfrm>
            <a:off x="6096000" y="4771914"/>
            <a:ext cx="2693485" cy="1507170"/>
            <a:chOff x="8437510" y="4432228"/>
            <a:chExt cx="2755037" cy="1541612"/>
          </a:xfrm>
        </p:grpSpPr>
        <p:pic>
          <p:nvPicPr>
            <p:cNvPr id="78" name="Picture 77">
              <a:extLst>
                <a:ext uri="{FF2B5EF4-FFF2-40B4-BE49-F238E27FC236}">
                  <a16:creationId xmlns:a16="http://schemas.microsoft.com/office/drawing/2014/main" id="{04511739-084B-1553-2CA3-07AB064B5828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/>
            <a:srcRect/>
            <a:stretch/>
          </p:blipFill>
          <p:spPr>
            <a:xfrm>
              <a:off x="8437510" y="4432228"/>
              <a:ext cx="2755037" cy="1541612"/>
            </a:xfrm>
            <a:prstGeom prst="rect">
              <a:avLst/>
            </a:prstGeom>
            <a:ln w="6350">
              <a:solidFill>
                <a:schemeClr val="accent6">
                  <a:lumMod val="60000"/>
                  <a:lumOff val="40000"/>
                </a:schemeClr>
              </a:solidFill>
            </a:ln>
          </p:spPr>
        </p:pic>
        <p:sp>
          <p:nvSpPr>
            <p:cNvPr id="79" name="Oval 78">
              <a:extLst>
                <a:ext uri="{FF2B5EF4-FFF2-40B4-BE49-F238E27FC236}">
                  <a16:creationId xmlns:a16="http://schemas.microsoft.com/office/drawing/2014/main" id="{C41E8DAF-1E6E-0D62-A249-87C0A9900544}"/>
                </a:ext>
              </a:extLst>
            </p:cNvPr>
            <p:cNvSpPr/>
            <p:nvPr/>
          </p:nvSpPr>
          <p:spPr>
            <a:xfrm>
              <a:off x="8787630" y="5023496"/>
              <a:ext cx="192736" cy="109684"/>
            </a:xfrm>
            <a:prstGeom prst="ellipse">
              <a:avLst/>
            </a:prstGeom>
            <a:noFill/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 dirty="0"/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4B682E84-A412-2E7C-A6D1-4390DD70BCB4}"/>
              </a:ext>
            </a:extLst>
          </p:cNvPr>
          <p:cNvGrpSpPr>
            <a:grpSpLocks noChangeAspect="1"/>
          </p:cNvGrpSpPr>
          <p:nvPr/>
        </p:nvGrpSpPr>
        <p:grpSpPr>
          <a:xfrm>
            <a:off x="2688167" y="4616475"/>
            <a:ext cx="2903712" cy="1733956"/>
            <a:chOff x="5286591" y="4506576"/>
            <a:chExt cx="2750625" cy="1642540"/>
          </a:xfrm>
        </p:grpSpPr>
        <p:grpSp>
          <p:nvGrpSpPr>
            <p:cNvPr id="72" name="Group 71">
              <a:extLst>
                <a:ext uri="{FF2B5EF4-FFF2-40B4-BE49-F238E27FC236}">
                  <a16:creationId xmlns:a16="http://schemas.microsoft.com/office/drawing/2014/main" id="{56013069-BF8D-5822-5592-5C5D33BB8D84}"/>
                </a:ext>
              </a:extLst>
            </p:cNvPr>
            <p:cNvGrpSpPr/>
            <p:nvPr/>
          </p:nvGrpSpPr>
          <p:grpSpPr>
            <a:xfrm>
              <a:off x="5498161" y="4656450"/>
              <a:ext cx="2539055" cy="1492666"/>
              <a:chOff x="5559856" y="4292253"/>
              <a:chExt cx="3130890" cy="1702767"/>
            </a:xfrm>
          </p:grpSpPr>
          <p:pic>
            <p:nvPicPr>
              <p:cNvPr id="68" name="Picture 67">
                <a:extLst>
                  <a:ext uri="{FF2B5EF4-FFF2-40B4-BE49-F238E27FC236}">
                    <a16:creationId xmlns:a16="http://schemas.microsoft.com/office/drawing/2014/main" id="{0BDCD615-BFA1-3DB8-9535-A598180CF12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rcRect/>
              <a:stretch/>
            </p:blipFill>
            <p:spPr>
              <a:xfrm>
                <a:off x="5559856" y="4292253"/>
                <a:ext cx="3130890" cy="1617886"/>
              </a:xfrm>
              <a:prstGeom prst="rect">
                <a:avLst/>
              </a:prstGeom>
              <a:ln w="6350">
                <a:solidFill>
                  <a:schemeClr val="accent6">
                    <a:lumMod val="60000"/>
                    <a:lumOff val="40000"/>
                  </a:schemeClr>
                </a:solidFill>
              </a:ln>
            </p:spPr>
          </p:pic>
          <p:sp>
            <p:nvSpPr>
              <p:cNvPr id="69" name="Oval 68">
                <a:extLst>
                  <a:ext uri="{FF2B5EF4-FFF2-40B4-BE49-F238E27FC236}">
                    <a16:creationId xmlns:a16="http://schemas.microsoft.com/office/drawing/2014/main" id="{D3759229-9081-35DE-0677-9428323453A7}"/>
                  </a:ext>
                </a:extLst>
              </p:cNvPr>
              <p:cNvSpPr/>
              <p:nvPr/>
            </p:nvSpPr>
            <p:spPr>
              <a:xfrm>
                <a:off x="7650296" y="5672036"/>
                <a:ext cx="897231" cy="238102"/>
              </a:xfrm>
              <a:prstGeom prst="ellipse">
                <a:avLst/>
              </a:prstGeom>
              <a:noFill/>
              <a:ln w="28575">
                <a:solidFill>
                  <a:schemeClr val="accent4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BE" dirty="0"/>
              </a:p>
            </p:txBody>
          </p:sp>
          <p:pic>
            <p:nvPicPr>
              <p:cNvPr id="70" name="Graphic 69" descr="Cursor with solid fill">
                <a:extLst>
                  <a:ext uri="{FF2B5EF4-FFF2-40B4-BE49-F238E27FC236}">
                    <a16:creationId xmlns:a16="http://schemas.microsoft.com/office/drawing/2014/main" id="{883AED85-B1C6-66D3-DBCA-8541301AFED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p:blipFill>
            <p:spPr>
              <a:xfrm>
                <a:off x="8417867" y="5750032"/>
                <a:ext cx="244987" cy="244988"/>
              </a:xfrm>
              <a:prstGeom prst="rect">
                <a:avLst/>
              </a:prstGeom>
            </p:spPr>
          </p:pic>
        </p:grpSp>
        <p:pic>
          <p:nvPicPr>
            <p:cNvPr id="56" name="Graphic 55" descr="Badge 3 outline">
              <a:extLst>
                <a:ext uri="{FF2B5EF4-FFF2-40B4-BE49-F238E27FC236}">
                  <a16:creationId xmlns:a16="http://schemas.microsoft.com/office/drawing/2014/main" id="{14873E1D-66E0-E4EC-88BE-21168B1F5E6E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p:blipFill>
          <p:spPr>
            <a:xfrm>
              <a:off x="5286591" y="4506576"/>
              <a:ext cx="299748" cy="29974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29251643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2910254" y="1976033"/>
            <a:ext cx="6035517" cy="3545536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 numCol="1"/>
          <a:lstStyle/>
          <a:p>
            <a:pPr>
              <a:lnSpc>
                <a:spcPct val="150000"/>
              </a:lnSpc>
            </a:pPr>
            <a:r>
              <a:rPr lang="pt-PT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Não cabe ao Conselho gerir os fundos da UE.</a:t>
            </a:r>
          </a:p>
          <a:p>
            <a:pPr>
              <a:lnSpc>
                <a:spcPct val="150000"/>
              </a:lnSpc>
            </a:pPr>
            <a:r>
              <a:rPr lang="pt-PT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 Comissão, o Conselho e o Parlamento desempenham um papel na determinação da dimensão do orçamento e da forma como é afetado. </a:t>
            </a:r>
          </a:p>
          <a:p>
            <a:pPr>
              <a:lnSpc>
                <a:spcPct val="150000"/>
              </a:lnSpc>
            </a:pPr>
            <a:r>
              <a:rPr lang="pt-PT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No entanto, a gestão do orçamento é uma responsabilidade da </a:t>
            </a:r>
            <a:r>
              <a:rPr lang="pt-PT" sz="18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Comissão</a:t>
            </a:r>
            <a:r>
              <a:rPr lang="pt-PT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</a:p>
          <a:p>
            <a:endParaRPr lang="es-ES" dirty="0"/>
          </a:p>
          <a:p>
            <a:endParaRPr lang="es-ES" sz="32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pt-PT" dirty="0"/>
              <a:t>Conselho da UE 300</a:t>
            </a:r>
          </a:p>
          <a:p>
            <a:pPr>
              <a:lnSpc>
                <a:spcPts val="3000"/>
              </a:lnSpc>
            </a:pPr>
            <a:r>
              <a:rPr lang="pt-PT" dirty="0">
                <a:solidFill>
                  <a:schemeClr val="accent2"/>
                </a:solidFill>
              </a:rPr>
              <a:t>⸺</a:t>
            </a:r>
          </a:p>
          <a:p>
            <a:r>
              <a:rPr lang="pt-PT" sz="2800" i="1" dirty="0"/>
              <a:t>Informação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B291C0A2-6DEB-FED4-9B6F-AABE60128EB1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PT" sz="32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18068804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3"/>
            <a:ext cx="10648046" cy="2045949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pt-PT" sz="3600" dirty="0"/>
              <a:t>Qual é o principal sistema de votação no Conselho?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pt-PT" dirty="0"/>
              <a:t>Conselho da UE 400</a:t>
            </a:r>
          </a:p>
          <a:p>
            <a:pPr>
              <a:lnSpc>
                <a:spcPts val="3000"/>
              </a:lnSpc>
            </a:pPr>
            <a:r>
              <a:rPr lang="pt-PT" dirty="0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A4D45E4-BFC0-61D5-5B89-4E48F5269432}"/>
              </a:ext>
            </a:extLst>
          </p:cNvPr>
          <p:cNvSpPr txBox="1"/>
          <p:nvPr/>
        </p:nvSpPr>
        <p:spPr>
          <a:xfrm>
            <a:off x="1133568" y="1530325"/>
            <a:ext cx="7038364" cy="91440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r>
              <a:rPr lang="pt-PT" sz="2400" b="1" dirty="0">
                <a:solidFill>
                  <a:srgbClr val="1C45EF"/>
                </a:solidFill>
                <a:latin typeface="Arial" charset="0"/>
                <a:ea typeface="Arial" charset="0"/>
                <a:cs typeface="Arial" charset="0"/>
              </a:rPr>
              <a:t>A votação por maioria qualificada é utilizada na maioria dos casos:</a:t>
            </a:r>
          </a:p>
        </p:txBody>
      </p:sp>
      <p:sp>
        <p:nvSpPr>
          <p:cNvPr id="3" name="Text Placeholder 11">
            <a:extLst>
              <a:ext uri="{FF2B5EF4-FFF2-40B4-BE49-F238E27FC236}">
                <a16:creationId xmlns:a16="http://schemas.microsoft.com/office/drawing/2014/main" id="{11172DE1-B603-F719-B6B6-B95453D289AE}"/>
              </a:ext>
            </a:extLst>
          </p:cNvPr>
          <p:cNvSpPr txBox="1">
            <a:spLocks/>
          </p:cNvSpPr>
          <p:nvPr/>
        </p:nvSpPr>
        <p:spPr bwMode="auto">
          <a:xfrm>
            <a:off x="7992011" y="57679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PT" sz="32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5" action="ppaction://hlinksldjump"/>
              </a:rPr>
              <a:t>Europa Quest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04EB90BB-AC5E-8286-5818-115797146643}"/>
              </a:ext>
            </a:extLst>
          </p:cNvPr>
          <p:cNvGrpSpPr/>
          <p:nvPr/>
        </p:nvGrpSpPr>
        <p:grpSpPr>
          <a:xfrm>
            <a:off x="1501997" y="3316152"/>
            <a:ext cx="6097554" cy="2350003"/>
            <a:chOff x="3107501" y="1965187"/>
            <a:chExt cx="6097554" cy="2350003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F97CBDBB-897D-E5DD-E99B-309A1C8DC809}"/>
                </a:ext>
              </a:extLst>
            </p:cNvPr>
            <p:cNvSpPr txBox="1"/>
            <p:nvPr/>
          </p:nvSpPr>
          <p:spPr>
            <a:xfrm>
              <a:off x="3107501" y="1965187"/>
              <a:ext cx="6097554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pt-PT" b="1" dirty="0">
                  <a:solidFill>
                    <a:schemeClr val="tx2"/>
                  </a:solidFill>
                  <a:latin typeface="Source Sans 3 Semibold" panose="020B0303030403020204" pitchFamily="34" charset="0"/>
                </a:rPr>
                <a:t>Para que seja alcançada uma maioria qualificada, devem estar preenchidas as seguintes condições:</a:t>
              </a:r>
            </a:p>
          </p:txBody>
        </p: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9DA2B8D9-3575-B6B0-DD36-F5DE344E77DF}"/>
                </a:ext>
              </a:extLst>
            </p:cNvPr>
            <p:cNvGrpSpPr/>
            <p:nvPr/>
          </p:nvGrpSpPr>
          <p:grpSpPr>
            <a:xfrm>
              <a:off x="6631136" y="2909756"/>
              <a:ext cx="659235" cy="671119"/>
              <a:chOff x="4446165" y="2969703"/>
              <a:chExt cx="659235" cy="671119"/>
            </a:xfrm>
          </p:grpSpPr>
          <p:sp>
            <p:nvSpPr>
              <p:cNvPr id="22" name="Oval 21">
                <a:extLst>
                  <a:ext uri="{FF2B5EF4-FFF2-40B4-BE49-F238E27FC236}">
                    <a16:creationId xmlns:a16="http://schemas.microsoft.com/office/drawing/2014/main" id="{585A06F7-C45E-84F5-C170-9E4F985859A9}"/>
                  </a:ext>
                </a:extLst>
              </p:cNvPr>
              <p:cNvSpPr/>
              <p:nvPr/>
            </p:nvSpPr>
            <p:spPr>
              <a:xfrm>
                <a:off x="4446165" y="2969703"/>
                <a:ext cx="659235" cy="671119"/>
              </a:xfrm>
              <a:prstGeom prst="ellipse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 w="28575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BE" dirty="0"/>
              </a:p>
            </p:txBody>
          </p:sp>
          <p:pic>
            <p:nvPicPr>
              <p:cNvPr id="23" name="Graphic 22" descr="Users outline">
                <a:extLst>
                  <a:ext uri="{FF2B5EF4-FFF2-40B4-BE49-F238E27FC236}">
                    <a16:creationId xmlns:a16="http://schemas.microsoft.com/office/drawing/2014/main" id="{919B4B1B-C9D4-D9F5-BE51-FD94D51289D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p:blipFill>
            <p:spPr>
              <a:xfrm>
                <a:off x="4547182" y="3000339"/>
                <a:ext cx="457200" cy="457200"/>
              </a:xfrm>
              <a:prstGeom prst="rect">
                <a:avLst/>
              </a:prstGeom>
            </p:spPr>
          </p:pic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2ECBCB2F-6F4E-CA33-9BD3-EA9F01F983CD}"/>
                  </a:ext>
                </a:extLst>
              </p:cNvPr>
              <p:cNvSpPr txBox="1"/>
              <p:nvPr/>
            </p:nvSpPr>
            <p:spPr>
              <a:xfrm>
                <a:off x="4487651" y="3320398"/>
                <a:ext cx="576261" cy="276225"/>
              </a:xfrm>
              <a:prstGeom prst="rect">
                <a:avLst/>
              </a:prstGeom>
            </p:spPr>
            <p:txBody>
              <a:bodyPr vert="horz" wrap="square" lIns="91440" tIns="45720" rIns="91440" bIns="45720" rtlCol="0" anchor="t">
                <a:noAutofit/>
              </a:bodyPr>
              <a:lstStyle/>
              <a:p>
                <a:pPr algn="ctr"/>
                <a:r>
                  <a:rPr lang="pt-PT" sz="1200" b="1" dirty="0">
                    <a:solidFill>
                      <a:schemeClr val="tx2"/>
                    </a:solidFill>
                    <a:latin typeface="Source Sans 3 Semibold" panose="020B0303030403020204" pitchFamily="34" charset="0"/>
                  </a:rPr>
                  <a:t>65 %</a:t>
                </a:r>
              </a:p>
            </p:txBody>
          </p:sp>
        </p:grp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1F1125A2-E08D-5DA8-06EE-E63FC54A0E5F}"/>
                </a:ext>
              </a:extLst>
            </p:cNvPr>
            <p:cNvGrpSpPr/>
            <p:nvPr/>
          </p:nvGrpSpPr>
          <p:grpSpPr>
            <a:xfrm>
              <a:off x="4901630" y="2909756"/>
              <a:ext cx="659235" cy="671119"/>
              <a:chOff x="5025356" y="2894621"/>
              <a:chExt cx="659235" cy="671119"/>
            </a:xfrm>
          </p:grpSpPr>
          <p:sp>
            <p:nvSpPr>
              <p:cNvPr id="18" name="Oval 17">
                <a:extLst>
                  <a:ext uri="{FF2B5EF4-FFF2-40B4-BE49-F238E27FC236}">
                    <a16:creationId xmlns:a16="http://schemas.microsoft.com/office/drawing/2014/main" id="{5129511A-F46B-3965-3694-3352C9FD2FAD}"/>
                  </a:ext>
                </a:extLst>
              </p:cNvPr>
              <p:cNvSpPr/>
              <p:nvPr/>
            </p:nvSpPr>
            <p:spPr>
              <a:xfrm>
                <a:off x="5025356" y="2894621"/>
                <a:ext cx="659235" cy="671119"/>
              </a:xfrm>
              <a:prstGeom prst="ellipse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 w="28575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BE" dirty="0"/>
              </a:p>
            </p:txBody>
          </p:sp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C4037682-C628-D8E3-7A32-21D2D99B3C2E}"/>
                  </a:ext>
                </a:extLst>
              </p:cNvPr>
              <p:cNvSpPr txBox="1"/>
              <p:nvPr/>
            </p:nvSpPr>
            <p:spPr>
              <a:xfrm>
                <a:off x="5108330" y="3230180"/>
                <a:ext cx="576261" cy="276225"/>
              </a:xfrm>
              <a:prstGeom prst="rect">
                <a:avLst/>
              </a:prstGeom>
            </p:spPr>
            <p:txBody>
              <a:bodyPr vert="horz" wrap="square" lIns="91440" tIns="45720" rIns="91440" bIns="45720" rtlCol="0" anchor="t">
                <a:noAutofit/>
              </a:bodyPr>
              <a:lstStyle/>
              <a:p>
                <a:pPr algn="ctr"/>
                <a:r>
                  <a:rPr lang="pt-PT" sz="1200" b="1" dirty="0">
                    <a:solidFill>
                      <a:schemeClr val="tx2"/>
                    </a:solidFill>
                    <a:latin typeface="Source Sans 3 Semibold" panose="020B0303030403020204" pitchFamily="34" charset="0"/>
                  </a:rPr>
                  <a:t>55 %</a:t>
                </a:r>
              </a:p>
            </p:txBody>
          </p:sp>
          <p:pic>
            <p:nvPicPr>
              <p:cNvPr id="20" name="Graphic 19" descr="Flag outline">
                <a:extLst>
                  <a:ext uri="{FF2B5EF4-FFF2-40B4-BE49-F238E27FC236}">
                    <a16:creationId xmlns:a16="http://schemas.microsoft.com/office/drawing/2014/main" id="{F6621776-909D-6573-C682-9C9158E5F15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p:blipFill>
            <p:spPr>
              <a:xfrm>
                <a:off x="5066842" y="3002356"/>
                <a:ext cx="501650" cy="501650"/>
              </a:xfrm>
              <a:prstGeom prst="rect">
                <a:avLst/>
              </a:prstGeom>
            </p:spPr>
          </p:pic>
          <p:pic>
            <p:nvPicPr>
              <p:cNvPr id="21" name="Graphic 20" descr="Flag outline">
                <a:extLst>
                  <a:ext uri="{FF2B5EF4-FFF2-40B4-BE49-F238E27FC236}">
                    <a16:creationId xmlns:a16="http://schemas.microsoft.com/office/drawing/2014/main" id="{3414FCBF-B0AE-276A-DA53-48F7BBB4CFF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p:blipFill>
            <p:spPr>
              <a:xfrm>
                <a:off x="5120817" y="2958157"/>
                <a:ext cx="501650" cy="501650"/>
              </a:xfrm>
              <a:prstGeom prst="rect">
                <a:avLst/>
              </a:prstGeom>
            </p:spPr>
          </p:pic>
        </p:grp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607E31CE-E3FA-9F66-972A-EF9208F417D4}"/>
                </a:ext>
              </a:extLst>
            </p:cNvPr>
            <p:cNvSpPr txBox="1"/>
            <p:nvPr/>
          </p:nvSpPr>
          <p:spPr>
            <a:xfrm>
              <a:off x="4414707" y="3668859"/>
              <a:ext cx="1558467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pt-PT" b="1" dirty="0">
                  <a:solidFill>
                    <a:schemeClr val="tx2"/>
                  </a:solidFill>
                  <a:latin typeface="Source Sans 3 Semibold" panose="020B0303030403020204" pitchFamily="34" charset="0"/>
                </a:rPr>
                <a:t>dos países</a:t>
              </a:r>
              <a:br>
                <a:rPr lang="pt-PT" b="1" dirty="0">
                  <a:solidFill>
                    <a:schemeClr val="tx2"/>
                  </a:solidFill>
                  <a:latin typeface="Source Sans 3 Semibold" panose="020B0303030403020204" pitchFamily="34" charset="0"/>
                </a:rPr>
              </a:br>
              <a:r>
                <a:rPr lang="pt-PT" dirty="0">
                  <a:solidFill>
                    <a:schemeClr val="tx2"/>
                  </a:solidFill>
                  <a:latin typeface="Source Sans 3 Medium"/>
                </a:rPr>
                <a:t>a favor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E571F927-155D-C61E-6F2E-D4321BB265F9}"/>
                </a:ext>
              </a:extLst>
            </p:cNvPr>
            <p:cNvSpPr txBox="1"/>
            <p:nvPr/>
          </p:nvSpPr>
          <p:spPr>
            <a:xfrm>
              <a:off x="5861209" y="3658093"/>
              <a:ext cx="2351258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pt-PT" b="1" dirty="0">
                  <a:solidFill>
                    <a:schemeClr val="tx2"/>
                  </a:solidFill>
                  <a:latin typeface="Source Sans 3 Semibold" panose="020B0303030403020204" pitchFamily="34" charset="0"/>
                </a:rPr>
                <a:t>da população da UE</a:t>
              </a:r>
              <a:br>
                <a:rPr lang="pt-PT" b="1" dirty="0">
                  <a:solidFill>
                    <a:schemeClr val="tx2"/>
                  </a:solidFill>
                  <a:latin typeface="Source Sans 3 Semibold" panose="020B0303030403020204" pitchFamily="34" charset="0"/>
                </a:rPr>
              </a:br>
              <a:r>
                <a:rPr lang="pt-PT" dirty="0">
                  <a:solidFill>
                    <a:schemeClr val="tx2"/>
                  </a:solidFill>
                  <a:latin typeface="Source Sans 3 Medium"/>
                </a:rPr>
                <a:t>representada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699691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42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10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 animBg="1"/>
      <p:bldP spid="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25060" y="2908823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pt-PT" dirty="0"/>
              <a:t>A</a:t>
            </a:r>
          </a:p>
          <a:p>
            <a:endParaRPr lang="es-ES" dirty="0"/>
          </a:p>
          <a:p>
            <a:r>
              <a:rPr lang="pt-PT" sz="3200" b="0" dirty="0">
                <a:solidFill>
                  <a:schemeClr val="accent6"/>
                </a:solidFill>
                <a:latin typeface="Source Sans 3" panose="020B0303030403020204" pitchFamily="34" charset="0"/>
              </a:rPr>
              <a:t>Verdadeiro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908823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pt-PT" dirty="0"/>
              <a:t>B</a:t>
            </a:r>
          </a:p>
          <a:p>
            <a:pPr lvl="1"/>
            <a:endParaRPr lang="es-ES" dirty="0"/>
          </a:p>
          <a:p>
            <a:pPr lvl="1"/>
            <a:r>
              <a:rPr lang="pt-PT" sz="3200" dirty="0"/>
              <a:t>Falso</a:t>
            </a:r>
          </a:p>
          <a:p>
            <a:endParaRPr lang="es-E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582632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pt-PT" dirty="0"/>
              <a:t>Conselho Europeu 100</a:t>
            </a:r>
          </a:p>
          <a:p>
            <a:pPr>
              <a:lnSpc>
                <a:spcPts val="3000"/>
              </a:lnSpc>
            </a:pPr>
            <a:r>
              <a:rPr lang="pt-PT" dirty="0">
                <a:solidFill>
                  <a:schemeClr val="accent2"/>
                </a:solidFill>
              </a:rPr>
              <a:t>⸺</a:t>
            </a:r>
          </a:p>
          <a:p>
            <a:r>
              <a:rPr lang="pt-PT" sz="2800" dirty="0"/>
              <a:t>O mandato do presidente do Conselho Europeu é de um ano</a:t>
            </a:r>
          </a:p>
          <a:p>
            <a:endParaRPr lang="en-GB" sz="28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138FF4D-496B-FC5D-62A3-D437F74E61CE}"/>
              </a:ext>
            </a:extLst>
          </p:cNvPr>
          <p:cNvSpPr txBox="1"/>
          <p:nvPr/>
        </p:nvSpPr>
        <p:spPr>
          <a:xfrm>
            <a:off x="6797121" y="4223273"/>
            <a:ext cx="4154101" cy="676275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r>
              <a:rPr lang="pt-PT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Arial" charset="0"/>
                <a:ea typeface="Arial" charset="0"/>
                <a:cs typeface="Arial" charset="0"/>
              </a:rPr>
              <a:t>É de 2 anos e meio, renovável uma vez</a:t>
            </a:r>
          </a:p>
        </p:txBody>
      </p:sp>
      <p:sp>
        <p:nvSpPr>
          <p:cNvPr id="3" name="Text Placeholder 11">
            <a:extLst>
              <a:ext uri="{FF2B5EF4-FFF2-40B4-BE49-F238E27FC236}">
                <a16:creationId xmlns:a16="http://schemas.microsoft.com/office/drawing/2014/main" id="{A69108C1-4F26-9A63-CA3B-DA28D0CC8CA6}"/>
              </a:ext>
            </a:extLst>
          </p:cNvPr>
          <p:cNvSpPr txBox="1">
            <a:spLocks/>
          </p:cNvSpPr>
          <p:nvPr/>
        </p:nvSpPr>
        <p:spPr bwMode="auto">
          <a:xfrm>
            <a:off x="7992011" y="5671940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PT" sz="32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17265022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pt-PT" dirty="0"/>
              <a:t>C</a:t>
            </a:r>
          </a:p>
          <a:p>
            <a:pPr lvl="1"/>
            <a:endParaRPr lang="es-ES" dirty="0"/>
          </a:p>
          <a:p>
            <a:pPr lvl="1"/>
            <a:r>
              <a:rPr lang="pt-PT" sz="1800" dirty="0"/>
              <a:t>O Conselho Europeu reúne-se uma vez por mês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pt-PT" dirty="0"/>
              <a:t>A</a:t>
            </a:r>
          </a:p>
          <a:p>
            <a:endParaRPr lang="es-ES" sz="1800" dirty="0"/>
          </a:p>
          <a:p>
            <a:r>
              <a:rPr lang="pt-PT" sz="1800" b="0" dirty="0">
                <a:solidFill>
                  <a:schemeClr val="accent6"/>
                </a:solidFill>
                <a:latin typeface="Source Sans 3" panose="020B0303030403020204" pitchFamily="34" charset="0"/>
              </a:rPr>
              <a:t>O Conselho Europeu define as orientações e prioridades políticas gerais da UE</a:t>
            </a:r>
          </a:p>
          <a:p>
            <a:endParaRPr lang="en-GB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pt-PT" dirty="0"/>
              <a:t>B</a:t>
            </a:r>
          </a:p>
          <a:p>
            <a:pPr lvl="1"/>
            <a:endParaRPr lang="es-ES" dirty="0"/>
          </a:p>
          <a:p>
            <a:r>
              <a:rPr lang="pt-PT" sz="1800" b="0" dirty="0">
                <a:solidFill>
                  <a:schemeClr val="accent6"/>
                </a:solidFill>
                <a:latin typeface="Source Sans 3" panose="020B0303030403020204" pitchFamily="34" charset="0"/>
              </a:rPr>
              <a:t>O Conselho Europeu não exerce funções legislativas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pt-PT" dirty="0"/>
              <a:t>D</a:t>
            </a:r>
          </a:p>
          <a:p>
            <a:pPr lvl="1"/>
            <a:endParaRPr lang="es-ES" dirty="0"/>
          </a:p>
          <a:p>
            <a:pPr lvl="1"/>
            <a:r>
              <a:rPr lang="pt-PT" dirty="0"/>
              <a:t>O Conselho Europeu é constituído pelos 27 chefes de Estado ou de Governo, pelo presidente do Conselho Europeu e pelo presidente da Comissão Europeia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pt-PT" dirty="0"/>
              <a:t>Conselho Europeu 200</a:t>
            </a:r>
          </a:p>
          <a:p>
            <a:pPr>
              <a:lnSpc>
                <a:spcPts val="3000"/>
              </a:lnSpc>
            </a:pPr>
            <a:r>
              <a:rPr lang="pt-PT" dirty="0">
                <a:solidFill>
                  <a:schemeClr val="accent2"/>
                </a:solidFill>
              </a:rPr>
              <a:t>⸺</a:t>
            </a:r>
          </a:p>
          <a:p>
            <a:r>
              <a:rPr lang="pt-PT" sz="2800" dirty="0"/>
              <a:t>Qual destas afirmações </a:t>
            </a:r>
            <a:r>
              <a:rPr lang="pt-PT" sz="2800" u="sng" dirty="0"/>
              <a:t>não</a:t>
            </a:r>
            <a:r>
              <a:rPr lang="pt-PT" sz="2800" dirty="0"/>
              <a:t> é verdadeira?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A3265AF8-8653-B69D-79B2-0FCC58EDB4E1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PT" sz="32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1474276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pt-PT" dirty="0"/>
              <a:t>C</a:t>
            </a:r>
          </a:p>
          <a:p>
            <a:pPr lvl="1"/>
            <a:endParaRPr lang="es-ES" dirty="0"/>
          </a:p>
          <a:p>
            <a:pPr lvl="1"/>
            <a:r>
              <a:rPr lang="pt-PT" dirty="0"/>
              <a:t>Informa o Parlamento Europeu após cada reunião do Conselho Europeu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pt-PT" dirty="0"/>
              <a:t>A</a:t>
            </a:r>
          </a:p>
          <a:p>
            <a:endParaRPr lang="es-ES" sz="1800" dirty="0"/>
          </a:p>
          <a:p>
            <a:r>
              <a:rPr lang="pt-PT" sz="1800" b="0" dirty="0">
                <a:solidFill>
                  <a:schemeClr val="accent6"/>
                </a:solidFill>
                <a:latin typeface="Source Sans 3" panose="020B0303030403020204" pitchFamily="34" charset="0"/>
              </a:rPr>
              <a:t>Preside às reuniões do Conselho Europeu</a:t>
            </a:r>
          </a:p>
          <a:p>
            <a:endParaRPr lang="en-GB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pt-PT" dirty="0"/>
              <a:t>B</a:t>
            </a:r>
          </a:p>
          <a:p>
            <a:pPr lvl="1"/>
            <a:endParaRPr lang="es-ES" dirty="0"/>
          </a:p>
          <a:p>
            <a:r>
              <a:rPr lang="pt-PT" sz="1800" b="0" dirty="0">
                <a:solidFill>
                  <a:schemeClr val="accent6"/>
                </a:solidFill>
                <a:latin typeface="Source Sans 3" panose="020B0303030403020204" pitchFamily="34" charset="0"/>
              </a:rPr>
              <a:t>Exerce o seu voto de qualidade quando não é possível chegar a acordo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pt-PT" dirty="0"/>
              <a:t>D</a:t>
            </a:r>
          </a:p>
          <a:p>
            <a:pPr lvl="1"/>
            <a:endParaRPr lang="es-ES" dirty="0"/>
          </a:p>
          <a:p>
            <a:pPr lvl="1"/>
            <a:r>
              <a:rPr lang="pt-PT" dirty="0"/>
              <a:t>Representa a UE nas suas relações externas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59" y="507568"/>
            <a:ext cx="10406463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pt-PT" dirty="0"/>
              <a:t>Conselho Europeu 300</a:t>
            </a:r>
          </a:p>
          <a:p>
            <a:pPr>
              <a:lnSpc>
                <a:spcPts val="3000"/>
              </a:lnSpc>
            </a:pPr>
            <a:r>
              <a:rPr lang="pt-PT" dirty="0">
                <a:solidFill>
                  <a:schemeClr val="accent2"/>
                </a:solidFill>
              </a:rPr>
              <a:t>⸺</a:t>
            </a:r>
          </a:p>
          <a:p>
            <a:r>
              <a:rPr lang="pt-PT" sz="2200" dirty="0"/>
              <a:t>Qual destas afirmações sobre o presidente do Conselho Europeu </a:t>
            </a:r>
            <a:r>
              <a:rPr lang="pt-PT" sz="2200" u="sng" dirty="0"/>
              <a:t>não</a:t>
            </a:r>
            <a:r>
              <a:rPr lang="pt-PT" sz="2200" dirty="0"/>
              <a:t> é verdadeira?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7DDEE963-2425-54EB-AD34-4C70FA1D04EA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PT" sz="32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10658608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3"/>
            <a:ext cx="10648046" cy="2045949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pt-PT" sz="4000" dirty="0"/>
              <a:t>Qual a diferença entre o Conselho Europeu e o Conselho da Europa?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pt-PT" dirty="0"/>
              <a:t>Conselho Europeu 400</a:t>
            </a:r>
          </a:p>
          <a:p>
            <a:pPr>
              <a:lnSpc>
                <a:spcPts val="3000"/>
              </a:lnSpc>
            </a:pPr>
            <a:r>
              <a:rPr lang="pt-PT" dirty="0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19" name="Text Placeholder 11">
            <a:extLst>
              <a:ext uri="{FF2B5EF4-FFF2-40B4-BE49-F238E27FC236}">
                <a16:creationId xmlns:a16="http://schemas.microsoft.com/office/drawing/2014/main" id="{07E865E0-D33C-5976-9D79-D837ADF81104}"/>
              </a:ext>
            </a:extLst>
          </p:cNvPr>
          <p:cNvSpPr txBox="1">
            <a:spLocks/>
          </p:cNvSpPr>
          <p:nvPr/>
        </p:nvSpPr>
        <p:spPr bwMode="auto">
          <a:xfrm>
            <a:off x="1015992" y="4212053"/>
            <a:ext cx="6976020" cy="9077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0000"/>
              </a:lnSpc>
            </a:pPr>
            <a:r>
              <a:rPr lang="pt-PT" sz="2800" dirty="0">
                <a:solidFill>
                  <a:srgbClr val="00B050"/>
                </a:solidFill>
              </a:rPr>
              <a:t>O Conselho da Europa, sediado em Estrasburgo, é uma organização intergovernamental distinta, composta por 46 membros, e que lida com questões relacionadas com os direitos humanos. </a:t>
            </a:r>
          </a:p>
          <a:p>
            <a:pPr>
              <a:lnSpc>
                <a:spcPct val="110000"/>
              </a:lnSpc>
            </a:pPr>
            <a:endParaRPr lang="en-GB" sz="4000" dirty="0">
              <a:solidFill>
                <a:srgbClr val="0070C0"/>
              </a:solidFill>
            </a:endParaRPr>
          </a:p>
        </p:txBody>
      </p:sp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C6E9D3D1-84C5-FECE-9B84-2A4F3DEEEA21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PT" sz="32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38954717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25060" y="2908823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pt-PT" dirty="0"/>
              <a:t>A</a:t>
            </a:r>
          </a:p>
          <a:p>
            <a:endParaRPr lang="es-ES" dirty="0"/>
          </a:p>
          <a:p>
            <a:r>
              <a:rPr lang="pt-PT" sz="3200" b="0" dirty="0">
                <a:solidFill>
                  <a:schemeClr val="accent6"/>
                </a:solidFill>
                <a:latin typeface="Source Sans 3" panose="020B0303030403020204" pitchFamily="34" charset="0"/>
              </a:rPr>
              <a:t>Verdadeiro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908823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pt-PT" dirty="0"/>
              <a:t>B</a:t>
            </a:r>
          </a:p>
          <a:p>
            <a:pPr lvl="1"/>
            <a:endParaRPr lang="es-ES" dirty="0"/>
          </a:p>
          <a:p>
            <a:pPr lvl="1"/>
            <a:r>
              <a:rPr lang="pt-PT" sz="3200" dirty="0"/>
              <a:t>Falso</a:t>
            </a:r>
          </a:p>
          <a:p>
            <a:endParaRPr lang="es-E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582632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pt-PT" dirty="0"/>
              <a:t>Cidadãos 100</a:t>
            </a:r>
          </a:p>
          <a:p>
            <a:pPr>
              <a:lnSpc>
                <a:spcPts val="3000"/>
              </a:lnSpc>
            </a:pPr>
            <a:r>
              <a:rPr lang="pt-PT" dirty="0">
                <a:solidFill>
                  <a:schemeClr val="accent2"/>
                </a:solidFill>
              </a:rPr>
              <a:t>⸺</a:t>
            </a:r>
          </a:p>
          <a:p>
            <a:r>
              <a:rPr lang="pt-PT" sz="2800" dirty="0"/>
              <a:t>Todos os cidadãos de um país da UE são automaticamente cidadãos da UE.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AE68F9C7-F487-4556-5E45-CD48D47431A1}"/>
              </a:ext>
            </a:extLst>
          </p:cNvPr>
          <p:cNvSpPr txBox="1">
            <a:spLocks/>
          </p:cNvSpPr>
          <p:nvPr/>
        </p:nvSpPr>
        <p:spPr bwMode="auto">
          <a:xfrm>
            <a:off x="7992011" y="5671940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PT" sz="32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7507838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pt-PT" dirty="0"/>
              <a:t>C</a:t>
            </a:r>
          </a:p>
          <a:p>
            <a:pPr lvl="1"/>
            <a:endParaRPr lang="es-ES" dirty="0"/>
          </a:p>
          <a:p>
            <a:pPr lvl="1"/>
            <a:r>
              <a:rPr lang="pt-PT" sz="1800" dirty="0"/>
              <a:t>Os cidadãos da UE podem viajar na UE apenas com o seu cartão de identificação nacional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pt-PT" dirty="0"/>
              <a:t>A</a:t>
            </a:r>
          </a:p>
          <a:p>
            <a:endParaRPr lang="es-ES" sz="1800" dirty="0"/>
          </a:p>
          <a:p>
            <a:r>
              <a:rPr lang="pt-PT" sz="1800" b="0" dirty="0">
                <a:solidFill>
                  <a:schemeClr val="accent6"/>
                </a:solidFill>
                <a:latin typeface="Source Sans 3" panose="020B0303030403020204" pitchFamily="34" charset="0"/>
              </a:rPr>
              <a:t>Os cidadãos da UE que vivem noutro país da UE gozam de imunidade diplomática</a:t>
            </a:r>
          </a:p>
          <a:p>
            <a:endParaRPr lang="en-GB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pt-PT" dirty="0"/>
              <a:t>B</a:t>
            </a:r>
          </a:p>
          <a:p>
            <a:pPr lvl="1"/>
            <a:endParaRPr lang="es-ES" dirty="0"/>
          </a:p>
          <a:p>
            <a:r>
              <a:rPr lang="pt-PT" sz="1800" b="0" dirty="0">
                <a:solidFill>
                  <a:schemeClr val="accent6"/>
                </a:solidFill>
                <a:latin typeface="Source Sans 3" panose="020B0303030403020204" pitchFamily="34" charset="0"/>
              </a:rPr>
              <a:t>Os cidadãos da UE podem viajar para qualquer país do mundo sem visto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pt-PT" dirty="0"/>
              <a:t>D</a:t>
            </a:r>
          </a:p>
          <a:p>
            <a:pPr lvl="1"/>
            <a:endParaRPr lang="es-ES" dirty="0"/>
          </a:p>
          <a:p>
            <a:pPr lvl="1"/>
            <a:r>
              <a:rPr lang="pt-PT" dirty="0"/>
              <a:t>Os cidadãos da UE têm direito a um ensino superior gratuito em todos os países da UE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pt-PT" dirty="0"/>
              <a:t>Cidadãos 200</a:t>
            </a:r>
          </a:p>
          <a:p>
            <a:pPr>
              <a:lnSpc>
                <a:spcPts val="3000"/>
              </a:lnSpc>
            </a:pPr>
            <a:r>
              <a:rPr lang="pt-PT" dirty="0">
                <a:solidFill>
                  <a:schemeClr val="accent2"/>
                </a:solidFill>
              </a:rPr>
              <a:t>⸺</a:t>
            </a:r>
          </a:p>
          <a:p>
            <a:r>
              <a:rPr lang="pt-PT" sz="2800" dirty="0"/>
              <a:t>Qual destas afirmações é verdadeira?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D0D50BF6-5C96-C75E-5D62-B7EFD09696BE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PT" sz="32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5344844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pt-PT" dirty="0"/>
              <a:t>C</a:t>
            </a:r>
          </a:p>
          <a:p>
            <a:pPr lvl="1"/>
            <a:endParaRPr lang="es-ES" dirty="0"/>
          </a:p>
          <a:p>
            <a:r>
              <a:rPr lang="pt-PT" sz="1800" b="0" dirty="0">
                <a:solidFill>
                  <a:schemeClr val="accent6"/>
                </a:solidFill>
                <a:latin typeface="Source Sans 3" panose="020B0303030403020204" pitchFamily="34" charset="0"/>
              </a:rPr>
              <a:t>Enquanto cidadão ou cidadã da UE, pode trabalhar em qualquer país da UE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pt-PT" dirty="0"/>
              <a:t>A</a:t>
            </a:r>
          </a:p>
          <a:p>
            <a:endParaRPr lang="es-ES" sz="1800" dirty="0"/>
          </a:p>
          <a:p>
            <a:r>
              <a:rPr lang="pt-PT" sz="1800" b="0" dirty="0">
                <a:solidFill>
                  <a:schemeClr val="accent6"/>
                </a:solidFill>
                <a:latin typeface="Source Sans 3" panose="020B0303030403020204" pitchFamily="34" charset="0"/>
              </a:rPr>
              <a:t>Enquanto cidadão ou cidadã da UE, pode viver em qualquer país da UE</a:t>
            </a:r>
          </a:p>
          <a:p>
            <a:endParaRPr lang="en-GB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pt-PT" dirty="0"/>
              <a:t>B</a:t>
            </a:r>
          </a:p>
          <a:p>
            <a:pPr lvl="1"/>
            <a:endParaRPr lang="es-ES" dirty="0"/>
          </a:p>
          <a:p>
            <a:r>
              <a:rPr lang="pt-PT" sz="1800" b="0" dirty="0">
                <a:solidFill>
                  <a:schemeClr val="accent6"/>
                </a:solidFill>
                <a:latin typeface="Source Sans 3" panose="020B0303030403020204" pitchFamily="34" charset="0"/>
              </a:rPr>
              <a:t>Enquanto cidadão ou cidadã da UE, pode candidatar-se às eleições nacionais em qualquer país da UE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pt-PT" dirty="0"/>
              <a:t>D</a:t>
            </a:r>
          </a:p>
          <a:p>
            <a:pPr lvl="1"/>
            <a:endParaRPr lang="es-ES" dirty="0"/>
          </a:p>
          <a:p>
            <a:r>
              <a:rPr lang="pt-PT" sz="1800" b="0" dirty="0">
                <a:solidFill>
                  <a:schemeClr val="accent6"/>
                </a:solidFill>
                <a:latin typeface="Source Sans 3" panose="020B0303030403020204" pitchFamily="34" charset="0"/>
              </a:rPr>
              <a:t>Enquanto cidadão ou cidadã da UE, pode candidatar-se às eleições municipais em qualquer país da UE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pt-PT" dirty="0"/>
              <a:t>Cidadãos 300</a:t>
            </a:r>
          </a:p>
          <a:p>
            <a:pPr>
              <a:lnSpc>
                <a:spcPts val="3000"/>
              </a:lnSpc>
            </a:pPr>
            <a:r>
              <a:rPr lang="pt-PT" dirty="0">
                <a:solidFill>
                  <a:schemeClr val="accent2"/>
                </a:solidFill>
              </a:rPr>
              <a:t>⸺</a:t>
            </a:r>
          </a:p>
          <a:p>
            <a:r>
              <a:rPr lang="pt-PT" sz="2800" dirty="0"/>
              <a:t>Qual destas afirmações </a:t>
            </a:r>
            <a:r>
              <a:rPr lang="pt-PT" sz="2800" u="sng" dirty="0"/>
              <a:t>não</a:t>
            </a:r>
            <a:r>
              <a:rPr lang="pt-PT" sz="2800" dirty="0"/>
              <a:t> é verdadeira?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66AAB2B8-2A97-A7BD-B4C3-DF13B988D61C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PT" sz="32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30998140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10648046" cy="1926194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endParaRPr lang="en-GB" sz="4000" dirty="0"/>
          </a:p>
          <a:p>
            <a:r>
              <a:rPr lang="pt-PT" sz="4000" dirty="0"/>
              <a:t>O que é a Iniciativa de Cidadania Europeia?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pt-PT" dirty="0"/>
              <a:t>Cidadãos 400</a:t>
            </a:r>
          </a:p>
          <a:p>
            <a:pPr>
              <a:lnSpc>
                <a:spcPts val="3000"/>
              </a:lnSpc>
            </a:pPr>
            <a:r>
              <a:rPr lang="pt-PT" dirty="0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19" name="Text Placeholder 11">
            <a:extLst>
              <a:ext uri="{FF2B5EF4-FFF2-40B4-BE49-F238E27FC236}">
                <a16:creationId xmlns:a16="http://schemas.microsoft.com/office/drawing/2014/main" id="{07E865E0-D33C-5976-9D79-D837ADF81104}"/>
              </a:ext>
            </a:extLst>
          </p:cNvPr>
          <p:cNvSpPr txBox="1">
            <a:spLocks/>
          </p:cNvSpPr>
          <p:nvPr/>
        </p:nvSpPr>
        <p:spPr bwMode="auto">
          <a:xfrm>
            <a:off x="1015992" y="4212053"/>
            <a:ext cx="6812556" cy="9077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pt-PT" sz="2400" dirty="0">
                <a:solidFill>
                  <a:srgbClr val="00B050"/>
                </a:solidFill>
                <a:latin typeface="Open Sans" panose="020B0606030504020204" pitchFamily="34" charset="0"/>
              </a:rPr>
              <a:t>Foi lançada em 2012 </a:t>
            </a:r>
          </a:p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pt-PT" sz="2400" dirty="0">
                <a:solidFill>
                  <a:srgbClr val="00B050"/>
                </a:solidFill>
                <a:latin typeface="Open Sans" panose="020B0606030504020204" pitchFamily="34" charset="0"/>
              </a:rPr>
              <a:t>Permite a participação dos cidadãos da UE na elaboração das políticas da UE </a:t>
            </a:r>
          </a:p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pt-PT" sz="2400" dirty="0">
                <a:solidFill>
                  <a:srgbClr val="00B050"/>
                </a:solidFill>
                <a:latin typeface="Open Sans" panose="020B0606030504020204" pitchFamily="34" charset="0"/>
              </a:rPr>
              <a:t>Pode ser iniciada por, pelo menos, sete cidadãos da UE residentes em sete países diferentes da UE</a:t>
            </a:r>
          </a:p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pt-PT" sz="2400" dirty="0">
                <a:solidFill>
                  <a:srgbClr val="00B050"/>
                </a:solidFill>
                <a:latin typeface="Open Sans" panose="020B0606030504020204" pitchFamily="34" charset="0"/>
              </a:rPr>
              <a:t>Tem de contar com o apoio de um milhão de assinaturas</a:t>
            </a:r>
          </a:p>
          <a:p>
            <a:pPr>
              <a:lnSpc>
                <a:spcPct val="80000"/>
              </a:lnSpc>
            </a:pPr>
            <a:endParaRPr lang="en-GB" sz="4000" dirty="0">
              <a:solidFill>
                <a:srgbClr val="0070C0"/>
              </a:solidFill>
            </a:endParaRPr>
          </a:p>
        </p:txBody>
      </p:sp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6D27F889-7516-5CD4-5EB1-CFD59EA0650A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PT" sz="32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35885856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4">
            <a:extLst>
              <a:ext uri="{FF2B5EF4-FFF2-40B4-BE49-F238E27FC236}">
                <a16:creationId xmlns:a16="http://schemas.microsoft.com/office/drawing/2014/main" id="{20676E03-9BF0-09D3-0BB1-A52FD2603E31}"/>
              </a:ext>
            </a:extLst>
          </p:cNvPr>
          <p:cNvSpPr>
            <a:spLocks noGrp="1"/>
          </p:cNvSpPr>
          <p:nvPr>
            <p:ph type="title" idx="4294967295" hasCustomPrompt="1"/>
          </p:nvPr>
        </p:nvSpPr>
        <p:spPr>
          <a:xfrm>
            <a:off x="568803" y="273503"/>
            <a:ext cx="7645032" cy="718658"/>
          </a:xfrm>
          <a:prstGeom prst="rect">
            <a:avLst/>
          </a:prstGeom>
        </p:spPr>
        <p:txBody>
          <a:bodyPr wrap="square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s-ES" sz="4400" b="1" i="0" kern="1200" dirty="0">
                <a:solidFill>
                  <a:schemeClr val="tx1"/>
                </a:solidFill>
                <a:latin typeface="Source Sans 3" panose="020B0303030403020204" pitchFamily="34" charset="0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PT" sz="4400" i="1" dirty="0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Europa Quest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C45CFE1-9845-7578-0F62-34B5ACEF9790}"/>
              </a:ext>
            </a:extLst>
          </p:cNvPr>
          <p:cNvSpPr txBox="1"/>
          <p:nvPr/>
        </p:nvSpPr>
        <p:spPr>
          <a:xfrm>
            <a:off x="2017986" y="4847897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3" name="Title 14">
            <a:extLst>
              <a:ext uri="{FF2B5EF4-FFF2-40B4-BE49-F238E27FC236}">
                <a16:creationId xmlns:a16="http://schemas.microsoft.com/office/drawing/2014/main" id="{F34A0524-2C04-34E6-5A72-B6221F413E3F}"/>
              </a:ext>
            </a:extLst>
          </p:cNvPr>
          <p:cNvSpPr txBox="1">
            <a:spLocks/>
          </p:cNvSpPr>
          <p:nvPr/>
        </p:nvSpPr>
        <p:spPr>
          <a:xfrm>
            <a:off x="555494" y="960788"/>
            <a:ext cx="7645032" cy="718658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s-ES" sz="4400" b="1" i="0" kern="1200" dirty="0">
                <a:solidFill>
                  <a:schemeClr val="tx1"/>
                </a:solidFill>
                <a:latin typeface="Source Sans 3" panose="020B0303030403020204" pitchFamily="34" charset="0"/>
                <a:ea typeface="+mj-ea"/>
                <a:cs typeface="+mj-cs"/>
              </a:defRPr>
            </a:lvl1pPr>
          </a:lstStyle>
          <a:p>
            <a:r>
              <a:rPr lang="pt-PT" dirty="0">
                <a:solidFill>
                  <a:schemeClr val="accent2"/>
                </a:solidFill>
              </a:rPr>
              <a:t>⸺</a:t>
            </a: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901ECA9B-F39A-CBB0-BB81-93AC8481831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28135762"/>
              </p:ext>
            </p:extLst>
          </p:nvPr>
        </p:nvGraphicFramePr>
        <p:xfrm>
          <a:off x="466724" y="2030819"/>
          <a:ext cx="8794236" cy="1605666"/>
        </p:xfrm>
        <a:graphic>
          <a:graphicData uri="http://schemas.openxmlformats.org/drawingml/2006/table">
            <a:tbl>
              <a:tblPr firstRow="1" firstCol="1" lastCol="1" bandRow="1" bandCol="1">
                <a:tableStyleId>{16D9F66E-5EB9-4882-86FB-DCBF35E3C3E4}</a:tableStyleId>
              </a:tblPr>
              <a:tblGrid>
                <a:gridCol w="1465706">
                  <a:extLst>
                    <a:ext uri="{9D8B030D-6E8A-4147-A177-3AD203B41FA5}">
                      <a16:colId xmlns:a16="http://schemas.microsoft.com/office/drawing/2014/main" val="1696146322"/>
                    </a:ext>
                  </a:extLst>
                </a:gridCol>
                <a:gridCol w="1465706">
                  <a:extLst>
                    <a:ext uri="{9D8B030D-6E8A-4147-A177-3AD203B41FA5}">
                      <a16:colId xmlns:a16="http://schemas.microsoft.com/office/drawing/2014/main" val="1059778183"/>
                    </a:ext>
                  </a:extLst>
                </a:gridCol>
                <a:gridCol w="1604687">
                  <a:extLst>
                    <a:ext uri="{9D8B030D-6E8A-4147-A177-3AD203B41FA5}">
                      <a16:colId xmlns:a16="http://schemas.microsoft.com/office/drawing/2014/main" val="210134769"/>
                    </a:ext>
                  </a:extLst>
                </a:gridCol>
                <a:gridCol w="1485900">
                  <a:extLst>
                    <a:ext uri="{9D8B030D-6E8A-4147-A177-3AD203B41FA5}">
                      <a16:colId xmlns:a16="http://schemas.microsoft.com/office/drawing/2014/main" val="1160319965"/>
                    </a:ext>
                  </a:extLst>
                </a:gridCol>
                <a:gridCol w="1485900">
                  <a:extLst>
                    <a:ext uri="{9D8B030D-6E8A-4147-A177-3AD203B41FA5}">
                      <a16:colId xmlns:a16="http://schemas.microsoft.com/office/drawing/2014/main" val="428984256"/>
                    </a:ext>
                  </a:extLst>
                </a:gridCol>
                <a:gridCol w="1286337">
                  <a:extLst>
                    <a:ext uri="{9D8B030D-6E8A-4147-A177-3AD203B41FA5}">
                      <a16:colId xmlns:a16="http://schemas.microsoft.com/office/drawing/2014/main" val="3949347340"/>
                    </a:ext>
                  </a:extLst>
                </a:gridCol>
              </a:tblGrid>
              <a:tr h="535222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pt-PT" sz="1400" b="1" u="sng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HISTÓRIA</a:t>
                      </a: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pt-PT" sz="1400" b="1" u="sng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GEOGRAFIA </a:t>
                      </a: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pt-PT" sz="1400" b="1" u="sng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INSTITUIÇÕES</a:t>
                      </a: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pt-PT" sz="1400" b="1" u="sng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CONSELHO DA UE</a:t>
                      </a: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pt-PT" sz="1400" b="1" u="sng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CONSELHO EUROPEU</a:t>
                      </a: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pt-PT" sz="1400" b="1" u="sng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CIDADÃOS</a:t>
                      </a: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17622303"/>
                  </a:ext>
                </a:extLst>
              </a:tr>
              <a:tr h="267611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pt-PT" sz="1600" b="1" u="none" kern="1200" dirty="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2" action="ppaction://hlinksldjump"/>
                        </a:rPr>
                        <a:t>100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pt-PT" sz="1600" b="1" u="none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3" action="ppaction://hlinksldjump"/>
                        </a:rPr>
                        <a:t>100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pt-PT" sz="1600" b="1" u="none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4" action="ppaction://hlinksldjump"/>
                        </a:rPr>
                        <a:t>100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pt-PT" sz="1600" b="1" u="none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5" action="ppaction://hlinksldjump"/>
                        </a:rPr>
                        <a:t>100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pt-PT" sz="1600" b="1" u="none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6" action="ppaction://hlinksldjump"/>
                        </a:rPr>
                        <a:t>100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pt-PT" sz="1600" b="1" u="none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7" action="ppaction://hlinksldjump"/>
                        </a:rPr>
                        <a:t>100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926289"/>
                  </a:ext>
                </a:extLst>
              </a:tr>
              <a:tr h="267611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pt-PT" sz="1600" b="1" u="none" kern="1200" dirty="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8" action="ppaction://hlinksldjump"/>
                        </a:rPr>
                        <a:t>200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pt-PT" sz="1600" b="1" u="none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9" action="ppaction://hlinksldjump"/>
                        </a:rPr>
                        <a:t>200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pt-PT" sz="1600" b="1" u="none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10" action="ppaction://hlinksldjump"/>
                        </a:rPr>
                        <a:t>200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pt-PT" sz="1600" b="1" u="none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11" action="ppaction://hlinksldjump"/>
                        </a:rPr>
                        <a:t>200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pt-PT" sz="1600" b="1" u="none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12" action="ppaction://hlinksldjump"/>
                        </a:rPr>
                        <a:t>200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pt-PT" sz="1600" b="1" u="none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13" action="ppaction://hlinksldjump"/>
                        </a:rPr>
                        <a:t>200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5381525"/>
                  </a:ext>
                </a:extLst>
              </a:tr>
              <a:tr h="267611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pt-PT" sz="1600" b="1" u="none" kern="1200" dirty="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14" action="ppaction://hlinksldjump"/>
                        </a:rPr>
                        <a:t>300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pt-PT" sz="1600" b="1" u="none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15" action="ppaction://hlinksldjump"/>
                        </a:rPr>
                        <a:t>300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pt-PT" sz="1600" b="1" u="none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16" action="ppaction://hlinksldjump"/>
                        </a:rPr>
                        <a:t>300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pt-PT" sz="1600" b="1" u="none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17" action="ppaction://hlinksldjump"/>
                        </a:rPr>
                        <a:t>300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pt-PT" sz="1600" b="1" u="none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18" action="ppaction://hlinksldjump"/>
                        </a:rPr>
                        <a:t>300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pt-PT" sz="1600" b="1" u="none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19" action="ppaction://hlinksldjump"/>
                        </a:rPr>
                        <a:t>300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01564195"/>
                  </a:ext>
                </a:extLst>
              </a:tr>
              <a:tr h="267611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pt-PT" sz="1600" b="1" u="none" kern="1200" dirty="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20" action="ppaction://hlinksldjump"/>
                        </a:rPr>
                        <a:t>400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pt-PT" sz="1600" b="1" u="none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21" action="ppaction://hlinksldjump"/>
                        </a:rPr>
                        <a:t>400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pt-PT" sz="1600" b="1" u="none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22" action="ppaction://hlinksldjump"/>
                        </a:rPr>
                        <a:t>400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pt-PT" sz="1600" b="1" u="none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23" action="ppaction://hlinksldjump"/>
                        </a:rPr>
                        <a:t>400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pt-PT" sz="1600" b="1" u="none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24" action="ppaction://hlinksldjump"/>
                        </a:rPr>
                        <a:t>400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pt-PT" sz="1600" b="1" u="none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25" action="ppaction://hlinksldjump"/>
                        </a:rPr>
                        <a:t>400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19647559"/>
                  </a:ext>
                </a:extLst>
              </a:tr>
            </a:tbl>
          </a:graphicData>
        </a:graphic>
      </p:graphicFrame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5CCD4E8E-34FC-8609-D40B-025A724AE2E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15374717"/>
              </p:ext>
            </p:extLst>
          </p:nvPr>
        </p:nvGraphicFramePr>
        <p:xfrm>
          <a:off x="466722" y="3931370"/>
          <a:ext cx="8897087" cy="1605666"/>
        </p:xfrm>
        <a:graphic>
          <a:graphicData uri="http://schemas.openxmlformats.org/drawingml/2006/table">
            <a:tbl>
              <a:tblPr firstRow="1" firstCol="1" lastCol="1" bandRow="1" bandCol="1">
                <a:tableStyleId>{16D9F66E-5EB9-4882-86FB-DCBF35E3C3E4}</a:tableStyleId>
              </a:tblPr>
              <a:tblGrid>
                <a:gridCol w="1362078">
                  <a:extLst>
                    <a:ext uri="{9D8B030D-6E8A-4147-A177-3AD203B41FA5}">
                      <a16:colId xmlns:a16="http://schemas.microsoft.com/office/drawing/2014/main" val="1481001424"/>
                    </a:ext>
                  </a:extLst>
                </a:gridCol>
                <a:gridCol w="1266092">
                  <a:extLst>
                    <a:ext uri="{9D8B030D-6E8A-4147-A177-3AD203B41FA5}">
                      <a16:colId xmlns:a16="http://schemas.microsoft.com/office/drawing/2014/main" val="1506110963"/>
                    </a:ext>
                  </a:extLst>
                </a:gridCol>
                <a:gridCol w="1547446">
                  <a:extLst>
                    <a:ext uri="{9D8B030D-6E8A-4147-A177-3AD203B41FA5}">
                      <a16:colId xmlns:a16="http://schemas.microsoft.com/office/drawing/2014/main" val="1120485638"/>
                    </a:ext>
                  </a:extLst>
                </a:gridCol>
                <a:gridCol w="1688124">
                  <a:extLst>
                    <a:ext uri="{9D8B030D-6E8A-4147-A177-3AD203B41FA5}">
                      <a16:colId xmlns:a16="http://schemas.microsoft.com/office/drawing/2014/main" val="1736543348"/>
                    </a:ext>
                  </a:extLst>
                </a:gridCol>
                <a:gridCol w="1547446">
                  <a:extLst>
                    <a:ext uri="{9D8B030D-6E8A-4147-A177-3AD203B41FA5}">
                      <a16:colId xmlns:a16="http://schemas.microsoft.com/office/drawing/2014/main" val="3909896527"/>
                    </a:ext>
                  </a:extLst>
                </a:gridCol>
                <a:gridCol w="1485901">
                  <a:extLst>
                    <a:ext uri="{9D8B030D-6E8A-4147-A177-3AD203B41FA5}">
                      <a16:colId xmlns:a16="http://schemas.microsoft.com/office/drawing/2014/main" val="3041833845"/>
                    </a:ext>
                  </a:extLst>
                </a:gridCol>
              </a:tblGrid>
              <a:tr h="53522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PT" sz="1400" b="1" u="sng" kern="1200" dirty="0">
                          <a:solidFill>
                            <a:schemeClr val="dk1"/>
                          </a:solidFill>
                          <a:effectLst/>
                        </a:rPr>
                        <a:t>PROCESSO DE DECISÃO</a:t>
                      </a:r>
                    </a:p>
                  </a:txBody>
                  <a:tcPr marL="66912" marR="6691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PT" sz="1400" b="1" u="sng" kern="1200" dirty="0">
                          <a:solidFill>
                            <a:schemeClr val="dk1"/>
                          </a:solidFill>
                          <a:effectLst/>
                        </a:rPr>
                        <a:t>?</a:t>
                      </a:r>
                    </a:p>
                  </a:txBody>
                  <a:tcPr marL="66912" marR="6691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PT" sz="1400" b="1" u="sng" kern="1200" dirty="0">
                          <a:solidFill>
                            <a:schemeClr val="dk1"/>
                          </a:solidFill>
                          <a:effectLst/>
                        </a:rPr>
                        <a:t>PAÍSES DA UE</a:t>
                      </a:r>
                    </a:p>
                  </a:txBody>
                  <a:tcPr marL="66912" marR="6691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PT" sz="1400" b="1" u="sng" kern="1200" dirty="0">
                          <a:solidFill>
                            <a:schemeClr val="dk1"/>
                          </a:solidFill>
                          <a:effectLst/>
                        </a:rPr>
                        <a:t>ALARGAMENTO</a:t>
                      </a:r>
                    </a:p>
                  </a:txBody>
                  <a:tcPr marL="66912" marR="6691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PT" sz="1400" b="1" u="sng" kern="1200" dirty="0">
                          <a:solidFill>
                            <a:schemeClr val="dk1"/>
                          </a:solidFill>
                          <a:effectLst/>
                        </a:rPr>
                        <a:t>PRESIDÊNCIA</a:t>
                      </a:r>
                    </a:p>
                  </a:txBody>
                  <a:tcPr marL="66912" marR="6691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PT" sz="1400" b="1" u="sng" kern="1200" dirty="0">
                          <a:solidFill>
                            <a:schemeClr val="dk1"/>
                          </a:solidFill>
                          <a:effectLst/>
                        </a:rPr>
                        <a:t>LÍNGUAS</a:t>
                      </a:r>
                    </a:p>
                  </a:txBody>
                  <a:tcPr marL="66912" marR="6691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78233020"/>
                  </a:ext>
                </a:extLst>
              </a:tr>
              <a:tr h="26761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PT" sz="1400" b="1" u="none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26" action="ppaction://hlinksldjump"/>
                        </a:rPr>
                        <a:t>100</a:t>
                      </a:r>
                    </a:p>
                  </a:txBody>
                  <a:tcPr marL="66912" marR="66912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PT" sz="1400" b="1" u="none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27" action="ppaction://hlinksldjump"/>
                        </a:rPr>
                        <a:t>100</a:t>
                      </a:r>
                    </a:p>
                  </a:txBody>
                  <a:tcPr marL="66912" marR="66912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PT" sz="1400" b="1" u="none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28" action="ppaction://hlinksldjump"/>
                        </a:rPr>
                        <a:t>100</a:t>
                      </a:r>
                    </a:p>
                  </a:txBody>
                  <a:tcPr marL="66912" marR="66912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PT" sz="1400" b="1" u="none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29" action="ppaction://hlinksldjump"/>
                        </a:rPr>
                        <a:t>100</a:t>
                      </a:r>
                    </a:p>
                  </a:txBody>
                  <a:tcPr marL="66912" marR="66912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PT" sz="1400" b="1" u="none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30" action="ppaction://hlinksldjump"/>
                        </a:rPr>
                        <a:t>100</a:t>
                      </a:r>
                    </a:p>
                  </a:txBody>
                  <a:tcPr marL="66912" marR="66912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PT" sz="1400" b="1" u="none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31" action="ppaction://hlinksldjump"/>
                        </a:rPr>
                        <a:t>100</a:t>
                      </a:r>
                    </a:p>
                  </a:txBody>
                  <a:tcPr marL="66912" marR="66912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02271672"/>
                  </a:ext>
                </a:extLst>
              </a:tr>
              <a:tr h="26761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PT" sz="1400" b="1" u="none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32" action="ppaction://hlinksldjump"/>
                        </a:rPr>
                        <a:t>200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PT" sz="1400" b="1" u="none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33" action="ppaction://hlinksldjump"/>
                        </a:rPr>
                        <a:t>200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PT" sz="1400" b="1" u="none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34" action="ppaction://hlinksldjump"/>
                        </a:rPr>
                        <a:t>200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PT" sz="1400" b="1" u="none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35" action="ppaction://hlinksldjump"/>
                        </a:rPr>
                        <a:t>200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PT" sz="1400" b="1" u="none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36" action="ppaction://hlinksldjump"/>
                        </a:rPr>
                        <a:t>200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PT" sz="1400" b="1" u="none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37" action="ppaction://hlinksldjump"/>
                        </a:rPr>
                        <a:t>200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26959392"/>
                  </a:ext>
                </a:extLst>
              </a:tr>
              <a:tr h="26761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PT" sz="1400" b="1" u="none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38" action="ppaction://hlinksldjump"/>
                        </a:rPr>
                        <a:t>300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PT" sz="1400" b="1" u="none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39" action="ppaction://hlinksldjump"/>
                        </a:rPr>
                        <a:t>300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PT" sz="1400" b="1" u="none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40" action="ppaction://hlinksldjump"/>
                        </a:rPr>
                        <a:t>300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PT" sz="1400" b="1" u="none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41" action="ppaction://hlinksldjump"/>
                        </a:rPr>
                        <a:t>300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PT" sz="1400" b="1" u="none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42" action="ppaction://hlinksldjump"/>
                        </a:rPr>
                        <a:t>300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PT" sz="1400" b="1" u="none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43" action="ppaction://hlinksldjump"/>
                        </a:rPr>
                        <a:t>300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97805842"/>
                  </a:ext>
                </a:extLst>
              </a:tr>
              <a:tr h="26761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PT" sz="1400" b="1" u="none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44" action="ppaction://hlinksldjump"/>
                        </a:rPr>
                        <a:t>400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PT" sz="1400" b="1" u="none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45" action="ppaction://hlinksldjump"/>
                        </a:rPr>
                        <a:t>400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PT" sz="1400" b="1" u="none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46" action="ppaction://hlinksldjump"/>
                        </a:rPr>
                        <a:t>400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PT" sz="1400" b="1" u="none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47" action="ppaction://hlinksldjump"/>
                        </a:rPr>
                        <a:t>400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PT" sz="1400" b="1" u="none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48" action="ppaction://hlinksldjump"/>
                        </a:rPr>
                        <a:t>400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PT" sz="1400" b="1" u="none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49" action="ppaction://hlinksldjump"/>
                        </a:rPr>
                        <a:t>400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8986659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9217180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25060" y="2908823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pt-PT" dirty="0"/>
              <a:t>A</a:t>
            </a:r>
          </a:p>
          <a:p>
            <a:endParaRPr lang="es-ES" sz="1200" dirty="0"/>
          </a:p>
          <a:p>
            <a:r>
              <a:rPr lang="pt-PT" sz="1800" b="0" dirty="0">
                <a:solidFill>
                  <a:schemeClr val="accent6"/>
                </a:solidFill>
                <a:latin typeface="Source Sans 3" panose="020B0303030403020204" pitchFamily="34" charset="0"/>
              </a:rPr>
              <a:t>Tribunal de Justiça da União Europeia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908823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pt-PT" dirty="0"/>
              <a:t>B</a:t>
            </a:r>
          </a:p>
          <a:p>
            <a:pPr lvl="1"/>
            <a:endParaRPr lang="es-ES" dirty="0"/>
          </a:p>
          <a:p>
            <a:pPr lvl="1"/>
            <a:r>
              <a:rPr lang="pt-PT" dirty="0"/>
              <a:t>Comité Económico e Social Europeu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582632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pt-PT" dirty="0"/>
              <a:t>Processo de decisão 100</a:t>
            </a:r>
          </a:p>
          <a:p>
            <a:pPr>
              <a:lnSpc>
                <a:spcPts val="3000"/>
              </a:lnSpc>
            </a:pPr>
            <a:r>
              <a:rPr lang="pt-PT" dirty="0">
                <a:solidFill>
                  <a:schemeClr val="accent2"/>
                </a:solidFill>
              </a:rPr>
              <a:t>⸺</a:t>
            </a:r>
          </a:p>
          <a:p>
            <a:r>
              <a:rPr lang="pt-PT" sz="2800" dirty="0"/>
              <a:t>Qual dos seguintes órgãos não é uma instituição da UE, mas sim um órgão consultivo?</a:t>
            </a:r>
          </a:p>
          <a:p>
            <a:endParaRPr lang="en-GB" sz="28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437C4E4B-108A-472D-46B7-AA6CB2F50BF5}"/>
              </a:ext>
            </a:extLst>
          </p:cNvPr>
          <p:cNvSpPr txBox="1">
            <a:spLocks/>
          </p:cNvSpPr>
          <p:nvPr/>
        </p:nvSpPr>
        <p:spPr bwMode="auto">
          <a:xfrm>
            <a:off x="1381113" y="5196316"/>
            <a:ext cx="2909533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PT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Saber mais</a:t>
            </a:r>
          </a:p>
        </p:txBody>
      </p:sp>
      <p:sp>
        <p:nvSpPr>
          <p:cNvPr id="3" name="Text Placeholder 11">
            <a:extLst>
              <a:ext uri="{FF2B5EF4-FFF2-40B4-BE49-F238E27FC236}">
                <a16:creationId xmlns:a16="http://schemas.microsoft.com/office/drawing/2014/main" id="{6224002A-B019-7323-EA61-998A0023857F}"/>
              </a:ext>
            </a:extLst>
          </p:cNvPr>
          <p:cNvSpPr txBox="1">
            <a:spLocks/>
          </p:cNvSpPr>
          <p:nvPr/>
        </p:nvSpPr>
        <p:spPr bwMode="auto">
          <a:xfrm>
            <a:off x="7851676" y="5196315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PT" sz="32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5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162437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25060" y="2083278"/>
            <a:ext cx="5233549" cy="3409381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pPr>
              <a:lnSpc>
                <a:spcPct val="120000"/>
              </a:lnSpc>
            </a:pPr>
            <a:r>
              <a:rPr lang="pt-PT" sz="1800" dirty="0">
                <a:solidFill>
                  <a:schemeClr val="tx2">
                    <a:lumMod val="60000"/>
                    <a:lumOff val="40000"/>
                  </a:schemeClr>
                </a:solidFill>
                <a:latin typeface="Source Sans 3" panose="020B0303030403020204" pitchFamily="34" charset="0"/>
              </a:rPr>
              <a:t>O Comité Económico e Social Europeu (CESE) é um órgão consultivo da UE composto por representantes de organizações de trabalhadores e de empregadores e de outros grupos de interesses. </a:t>
            </a:r>
          </a:p>
          <a:p>
            <a:pPr>
              <a:lnSpc>
                <a:spcPct val="120000"/>
              </a:lnSpc>
            </a:pPr>
            <a:r>
              <a:rPr lang="pt-PT" sz="1800" dirty="0">
                <a:solidFill>
                  <a:schemeClr val="tx2">
                    <a:lumMod val="60000"/>
                    <a:lumOff val="40000"/>
                  </a:schemeClr>
                </a:solidFill>
                <a:latin typeface="Source Sans 3" panose="020B0303030403020204" pitchFamily="34" charset="0"/>
              </a:rPr>
              <a:t>O CESE emite pareceres sobre questões relacionadas com a UE dirigidos à Comissão Europeia, ao Conselho da UE e ao Parlamento Europeu.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582632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pt-PT" dirty="0"/>
              <a:t>Processo de decisão 100</a:t>
            </a:r>
          </a:p>
          <a:p>
            <a:pPr>
              <a:lnSpc>
                <a:spcPts val="3000"/>
              </a:lnSpc>
            </a:pPr>
            <a:r>
              <a:rPr lang="pt-PT" dirty="0">
                <a:solidFill>
                  <a:schemeClr val="accent2"/>
                </a:solidFill>
              </a:rPr>
              <a:t>⸺</a:t>
            </a:r>
          </a:p>
          <a:p>
            <a:r>
              <a:rPr lang="pt-PT" sz="2800" i="1" dirty="0"/>
              <a:t>Informação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ABC6E06C-58FB-1671-A335-289DE9701723}"/>
              </a:ext>
            </a:extLst>
          </p:cNvPr>
          <p:cNvSpPr txBox="1">
            <a:spLocks/>
          </p:cNvSpPr>
          <p:nvPr/>
        </p:nvSpPr>
        <p:spPr>
          <a:xfrm>
            <a:off x="6254262" y="2083278"/>
            <a:ext cx="4874300" cy="3406949"/>
          </a:xfrm>
          <a:prstGeom prst="rect">
            <a:avLst/>
          </a:prstGeo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 lIns="180000" tIns="180000" rIns="180000" bIns="180000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tabLst/>
              <a:defRPr sz="2000" b="1" i="0" kern="1200">
                <a:solidFill>
                  <a:schemeClr val="tx2"/>
                </a:solidFill>
                <a:latin typeface="Source Sans 3 Semibold" panose="020B0303030403020204" pitchFamily="34" charset="0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tabLst/>
              <a:defRPr sz="1800" b="0" i="0" kern="1200">
                <a:solidFill>
                  <a:schemeClr val="accent6"/>
                </a:solidFill>
                <a:latin typeface="Source Sans 3" panose="020B0303030403020204" pitchFamily="34" charset="0"/>
                <a:ea typeface="+mn-ea"/>
                <a:cs typeface="+mn-cs"/>
              </a:defRPr>
            </a:lvl2pPr>
            <a:lvl3pPr marL="2667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1800" b="0" i="0" kern="1200">
                <a:solidFill>
                  <a:schemeClr val="accent6"/>
                </a:solidFill>
                <a:latin typeface="Source Sans 3" panose="020B0303030403020204" pitchFamily="34" charset="0"/>
                <a:ea typeface="+mn-ea"/>
                <a:cs typeface="+mn-cs"/>
              </a:defRPr>
            </a:lvl3pPr>
            <a:lvl4pPr marL="533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  <a:tabLst/>
              <a:defRPr sz="1600" b="0" i="0" kern="1200">
                <a:solidFill>
                  <a:schemeClr val="accent6"/>
                </a:solidFill>
                <a:latin typeface="Source Sans 3" panose="020B0303030403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</a:pPr>
            <a:r>
              <a:rPr lang="pt-PT" sz="1800" dirty="0">
                <a:solidFill>
                  <a:schemeClr val="tx2">
                    <a:lumMod val="60000"/>
                    <a:lumOff val="40000"/>
                  </a:schemeClr>
                </a:solidFill>
                <a:latin typeface="Source Sans 3" panose="020B0303030403020204" pitchFamily="34" charset="0"/>
              </a:rPr>
              <a:t>O Tribunal de Justiça da União Europeia assegura o cumprimento do direito na interpretação e aplicação dos Tratados.</a:t>
            </a:r>
          </a:p>
        </p:txBody>
      </p:sp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2A0E8798-190F-13D4-7AB7-FC3BC4A50B3D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PT" sz="32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5275633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pt-PT" dirty="0"/>
              <a:t>C</a:t>
            </a:r>
          </a:p>
          <a:p>
            <a:pPr lvl="1"/>
            <a:endParaRPr lang="es-ES" dirty="0"/>
          </a:p>
          <a:p>
            <a:pPr lvl="1"/>
            <a:r>
              <a:rPr lang="pt-PT" sz="1800" dirty="0"/>
              <a:t>Conselho da Europa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pt-PT" dirty="0"/>
              <a:t>A</a:t>
            </a:r>
          </a:p>
          <a:p>
            <a:endParaRPr lang="es-ES" sz="1800" dirty="0"/>
          </a:p>
          <a:p>
            <a:r>
              <a:rPr lang="pt-PT" sz="1800" b="0" dirty="0">
                <a:solidFill>
                  <a:schemeClr val="accent6"/>
                </a:solidFill>
                <a:latin typeface="Source Sans 3" panose="020B0303030403020204" pitchFamily="34" charset="0"/>
              </a:rPr>
              <a:t>Conselho da União Europeia</a:t>
            </a:r>
          </a:p>
          <a:p>
            <a:endParaRPr lang="en-GB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pt-PT" dirty="0"/>
              <a:t>B</a:t>
            </a:r>
          </a:p>
          <a:p>
            <a:pPr lvl="1"/>
            <a:endParaRPr lang="es-ES" dirty="0"/>
          </a:p>
          <a:p>
            <a:r>
              <a:rPr lang="pt-PT" sz="1800" b="0" dirty="0">
                <a:solidFill>
                  <a:schemeClr val="accent6"/>
                </a:solidFill>
                <a:latin typeface="Source Sans 3" panose="020B0303030403020204" pitchFamily="34" charset="0"/>
              </a:rPr>
              <a:t>Comissão Europeia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pt-PT" dirty="0"/>
              <a:t>D</a:t>
            </a:r>
          </a:p>
          <a:p>
            <a:pPr lvl="1"/>
            <a:endParaRPr lang="es-ES" dirty="0"/>
          </a:p>
          <a:p>
            <a:pPr lvl="1"/>
            <a:r>
              <a:rPr lang="pt-PT" dirty="0"/>
              <a:t>Parlamento Europeu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pt-PT" dirty="0"/>
              <a:t>Processo de decisão 200</a:t>
            </a:r>
          </a:p>
          <a:p>
            <a:pPr>
              <a:lnSpc>
                <a:spcPts val="3000"/>
              </a:lnSpc>
            </a:pPr>
            <a:r>
              <a:rPr lang="pt-PT" dirty="0">
                <a:solidFill>
                  <a:schemeClr val="accent2"/>
                </a:solidFill>
              </a:rPr>
              <a:t>⸺</a:t>
            </a:r>
          </a:p>
          <a:p>
            <a:pPr>
              <a:spcBef>
                <a:spcPts val="600"/>
              </a:spcBef>
            </a:pPr>
            <a:r>
              <a:rPr lang="pt-PT" sz="2400" dirty="0"/>
              <a:t>Qual das seguintes instituições não desempenha um papel no processo de decisão da UE?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0407A627-E87B-B417-5FDF-DE80D31D4DF7}"/>
              </a:ext>
            </a:extLst>
          </p:cNvPr>
          <p:cNvSpPr txBox="1">
            <a:spLocks/>
          </p:cNvSpPr>
          <p:nvPr/>
        </p:nvSpPr>
        <p:spPr bwMode="auto">
          <a:xfrm>
            <a:off x="1512997" y="6010076"/>
            <a:ext cx="2909533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PT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Saber mais</a:t>
            </a:r>
          </a:p>
        </p:txBody>
      </p:sp>
      <p:sp>
        <p:nvSpPr>
          <p:cNvPr id="8" name="Text Placeholder 11">
            <a:extLst>
              <a:ext uri="{FF2B5EF4-FFF2-40B4-BE49-F238E27FC236}">
                <a16:creationId xmlns:a16="http://schemas.microsoft.com/office/drawing/2014/main" id="{4289D5F8-991F-6AC9-BEC4-1FB6BA204BAF}"/>
              </a:ext>
            </a:extLst>
          </p:cNvPr>
          <p:cNvSpPr txBox="1">
            <a:spLocks/>
          </p:cNvSpPr>
          <p:nvPr/>
        </p:nvSpPr>
        <p:spPr bwMode="auto">
          <a:xfrm>
            <a:off x="7992011" y="6010076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PT" sz="32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5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10527519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2827" y="2075937"/>
            <a:ext cx="5233549" cy="4125349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pPr>
              <a:lnSpc>
                <a:spcPct val="140000"/>
              </a:lnSpc>
            </a:pPr>
            <a:r>
              <a:rPr lang="pt-PT" sz="1800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Enquanto o Conselho da União Europeia, o Parlamento Europeu e a Comissão Europeia desempenham um papel central no processo de decisão da UE, o Conselho da Europa não está relacionado com a União Europeia. </a:t>
            </a:r>
          </a:p>
          <a:p>
            <a:pPr>
              <a:lnSpc>
                <a:spcPct val="140000"/>
              </a:lnSpc>
            </a:pPr>
            <a:r>
              <a:rPr lang="pt-PT" sz="1800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O Conselho da Europa é uma organização intergovernamental distinta que se centra sobretudo nos direitos humanos e é composta por </a:t>
            </a:r>
            <a:r>
              <a:rPr lang="pt-PT" sz="1800" spc="-30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46 países, incluindo os 27 Estados-Membros da UE.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582632" cy="1347609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pt-PT" dirty="0"/>
              <a:t>Processo de decisão 200</a:t>
            </a:r>
          </a:p>
          <a:p>
            <a:pPr>
              <a:lnSpc>
                <a:spcPts val="3000"/>
              </a:lnSpc>
            </a:pPr>
            <a:r>
              <a:rPr lang="pt-PT" dirty="0">
                <a:solidFill>
                  <a:schemeClr val="accent2"/>
                </a:solidFill>
              </a:rPr>
              <a:t>⸺</a:t>
            </a:r>
          </a:p>
          <a:p>
            <a:r>
              <a:rPr lang="pt-PT" sz="2800" i="1" dirty="0"/>
              <a:t>Informação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pic>
        <p:nvPicPr>
          <p:cNvPr id="2" name="Picture 2" descr="Map of the Council of Europe 46 member states">
            <a:extLst>
              <a:ext uri="{FF2B5EF4-FFF2-40B4-BE49-F238E27FC236}">
                <a16:creationId xmlns:a16="http://schemas.microsoft.com/office/drawing/2014/main" id="{5988D701-49E3-E87C-F0D6-8AD159DD35D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5864"/>
          <a:stretch/>
        </p:blipFill>
        <p:spPr bwMode="auto">
          <a:xfrm>
            <a:off x="6862104" y="1226035"/>
            <a:ext cx="2403523" cy="49752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 Placeholder 11">
            <a:extLst>
              <a:ext uri="{FF2B5EF4-FFF2-40B4-BE49-F238E27FC236}">
                <a16:creationId xmlns:a16="http://schemas.microsoft.com/office/drawing/2014/main" id="{B26E8E23-0A66-581B-0B9C-17A4A548B2F3}"/>
              </a:ext>
            </a:extLst>
          </p:cNvPr>
          <p:cNvSpPr txBox="1">
            <a:spLocks/>
          </p:cNvSpPr>
          <p:nvPr/>
        </p:nvSpPr>
        <p:spPr bwMode="auto">
          <a:xfrm>
            <a:off x="9096911" y="5863148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PT" sz="32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5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86777028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pt-PT" dirty="0"/>
              <a:t>C</a:t>
            </a:r>
          </a:p>
          <a:p>
            <a:pPr lvl="1"/>
            <a:endParaRPr lang="es-ES" dirty="0"/>
          </a:p>
          <a:p>
            <a:pPr lvl="1"/>
            <a:r>
              <a:rPr lang="pt-PT" dirty="0"/>
              <a:t>Do seu círculo eleitoral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pt-PT" dirty="0"/>
              <a:t>A</a:t>
            </a:r>
          </a:p>
          <a:p>
            <a:endParaRPr lang="es-ES" sz="1800" dirty="0"/>
          </a:p>
          <a:p>
            <a:r>
              <a:rPr lang="pt-PT" sz="1800" b="0" dirty="0">
                <a:solidFill>
                  <a:schemeClr val="accent6"/>
                </a:solidFill>
                <a:latin typeface="Source Sans 3" panose="020B0303030403020204" pitchFamily="34" charset="0"/>
              </a:rPr>
              <a:t>Do seu partido/grupo político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pt-PT" dirty="0"/>
              <a:t>B</a:t>
            </a:r>
          </a:p>
          <a:p>
            <a:pPr lvl="1"/>
            <a:endParaRPr lang="es-ES" dirty="0"/>
          </a:p>
          <a:p>
            <a:r>
              <a:rPr lang="pt-PT" sz="1800" b="0" dirty="0">
                <a:solidFill>
                  <a:schemeClr val="accent6"/>
                </a:solidFill>
                <a:latin typeface="Source Sans 3" panose="020B0303030403020204" pitchFamily="34" charset="0"/>
              </a:rPr>
              <a:t>Do seu país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pt-PT" dirty="0"/>
              <a:t>D</a:t>
            </a:r>
          </a:p>
          <a:p>
            <a:pPr lvl="1"/>
            <a:endParaRPr lang="es-ES" dirty="0"/>
          </a:p>
          <a:p>
            <a:pPr lvl="1"/>
            <a:r>
              <a:rPr lang="pt-PT" dirty="0"/>
              <a:t>Da União Europeia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pt-PT" dirty="0"/>
              <a:t>Processo de decisão 300</a:t>
            </a:r>
          </a:p>
          <a:p>
            <a:pPr>
              <a:lnSpc>
                <a:spcPts val="3000"/>
              </a:lnSpc>
            </a:pPr>
            <a:r>
              <a:rPr lang="pt-PT" dirty="0">
                <a:solidFill>
                  <a:schemeClr val="accent2"/>
                </a:solidFill>
              </a:rPr>
              <a:t>⸺</a:t>
            </a:r>
          </a:p>
          <a:p>
            <a:r>
              <a:rPr lang="pt-PT" sz="2400" dirty="0"/>
              <a:t>Os Comissários da UE representam os interesses: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CB16D5B9-1738-140C-C8B3-6AC0FF1168CE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PT" sz="32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5737510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3"/>
            <a:ext cx="10648046" cy="2045949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endParaRPr lang="en-GB" sz="4000" dirty="0"/>
          </a:p>
          <a:p>
            <a:r>
              <a:rPr lang="pt-PT" sz="4000" dirty="0"/>
              <a:t>O que é o Coreper?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pt-PT" dirty="0"/>
              <a:t>Processo de decisão 400</a:t>
            </a:r>
          </a:p>
          <a:p>
            <a:pPr>
              <a:lnSpc>
                <a:spcPts val="3000"/>
              </a:lnSpc>
            </a:pPr>
            <a:r>
              <a:rPr lang="pt-PT" dirty="0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19" name="Text Placeholder 11">
            <a:extLst>
              <a:ext uri="{FF2B5EF4-FFF2-40B4-BE49-F238E27FC236}">
                <a16:creationId xmlns:a16="http://schemas.microsoft.com/office/drawing/2014/main" id="{07E865E0-D33C-5976-9D79-D837ADF81104}"/>
              </a:ext>
            </a:extLst>
          </p:cNvPr>
          <p:cNvSpPr txBox="1">
            <a:spLocks/>
          </p:cNvSpPr>
          <p:nvPr/>
        </p:nvSpPr>
        <p:spPr bwMode="auto">
          <a:xfrm>
            <a:off x="1015991" y="4399001"/>
            <a:ext cx="9475546" cy="7208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pt-PT" dirty="0">
                <a:solidFill>
                  <a:srgbClr val="00B050"/>
                </a:solidFill>
                <a:latin typeface="Open Sans" panose="020B0606030504020204" pitchFamily="34" charset="0"/>
              </a:rPr>
              <a:t>«Coreper» é o acrónimo de «Comité de Representantes Permanentes dos Governos dos Estados-Membros». Tem como principais funções: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t-PT" dirty="0">
                <a:solidFill>
                  <a:srgbClr val="00B050"/>
                </a:solidFill>
              </a:rPr>
              <a:t>coordenar e preparar os trabalhos das diversas formações do Conselho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t-PT" dirty="0">
                <a:solidFill>
                  <a:srgbClr val="00B050"/>
                </a:solidFill>
              </a:rPr>
              <a:t>assegurar a coerência das políticas da UE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t-PT" dirty="0">
                <a:solidFill>
                  <a:srgbClr val="00B050"/>
                </a:solidFill>
              </a:rPr>
              <a:t>negociar acordos e compromissos que são seguidamente apresentados ao Conselho, para adoção</a:t>
            </a:r>
          </a:p>
        </p:txBody>
      </p:sp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AFF120A7-6F91-4293-A44C-A9EB114006DF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PT" sz="32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5453331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uiExpand="1" build="p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25060" y="2908823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pt-PT" dirty="0"/>
              <a:t>A</a:t>
            </a:r>
          </a:p>
          <a:p>
            <a:endParaRPr lang="es-ES" sz="1200" dirty="0"/>
          </a:p>
          <a:p>
            <a:pPr>
              <a:lnSpc>
                <a:spcPct val="150000"/>
              </a:lnSpc>
            </a:pPr>
            <a:r>
              <a:rPr lang="pt-PT" sz="1800" b="0" dirty="0">
                <a:solidFill>
                  <a:schemeClr val="accent6"/>
                </a:solidFill>
                <a:latin typeface="Source Sans 3" panose="020B0303030403020204" pitchFamily="34" charset="0"/>
              </a:rPr>
              <a:t>Bens, serviços, pessoas e capitais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908823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pt-PT" dirty="0"/>
              <a:t>B</a:t>
            </a:r>
          </a:p>
          <a:p>
            <a:pPr lvl="1"/>
            <a:endParaRPr lang="es-ES" dirty="0"/>
          </a:p>
          <a:p>
            <a:pPr lvl="1"/>
            <a:r>
              <a:rPr lang="pt-PT" dirty="0"/>
              <a:t>Bens, serviços, pessoas e animais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582632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pt-PT" dirty="0"/>
              <a:t>? 100</a:t>
            </a:r>
          </a:p>
          <a:p>
            <a:pPr>
              <a:lnSpc>
                <a:spcPts val="3000"/>
              </a:lnSpc>
            </a:pPr>
            <a:r>
              <a:rPr lang="pt-PT" dirty="0">
                <a:solidFill>
                  <a:schemeClr val="accent2"/>
                </a:solidFill>
              </a:rPr>
              <a:t>⸺</a:t>
            </a:r>
          </a:p>
          <a:p>
            <a:r>
              <a:rPr lang="pt-PT" sz="2800" dirty="0"/>
              <a:t>Na UE existem quatro liberdades de circulação: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AD3ABE4E-5036-8396-B8E9-8A90FA375CA8}"/>
              </a:ext>
            </a:extLst>
          </p:cNvPr>
          <p:cNvSpPr txBox="1">
            <a:spLocks/>
          </p:cNvSpPr>
          <p:nvPr/>
        </p:nvSpPr>
        <p:spPr bwMode="auto">
          <a:xfrm>
            <a:off x="7992011" y="5671940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PT" sz="32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41395893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pt-PT" dirty="0"/>
              <a:t>C</a:t>
            </a:r>
          </a:p>
          <a:p>
            <a:pPr lvl="1"/>
            <a:endParaRPr lang="es-ES" dirty="0"/>
          </a:p>
          <a:p>
            <a:pPr lvl="1"/>
            <a:r>
              <a:rPr lang="pt-PT" dirty="0"/>
              <a:t>Wolfgang Amadeus Mozart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pt-PT" dirty="0"/>
              <a:t>A</a:t>
            </a:r>
          </a:p>
          <a:p>
            <a:endParaRPr lang="es-ES" sz="1800" dirty="0"/>
          </a:p>
          <a:p>
            <a:r>
              <a:rPr lang="pt-PT" sz="1800" b="0" dirty="0">
                <a:solidFill>
                  <a:schemeClr val="accent6"/>
                </a:solidFill>
                <a:latin typeface="Source Sans 3" panose="020B0303030403020204" pitchFamily="34" charset="0"/>
              </a:rPr>
              <a:t>Giuseppe Verdi</a:t>
            </a:r>
          </a:p>
          <a:p>
            <a:endParaRPr lang="en-GB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pt-PT" dirty="0"/>
              <a:t>B</a:t>
            </a:r>
          </a:p>
          <a:p>
            <a:pPr lvl="1"/>
            <a:endParaRPr lang="es-ES" dirty="0"/>
          </a:p>
          <a:p>
            <a:r>
              <a:rPr lang="pt-PT" sz="1800" b="0" dirty="0">
                <a:solidFill>
                  <a:schemeClr val="accent6"/>
                </a:solidFill>
                <a:latin typeface="Source Sans 3" panose="020B0303030403020204" pitchFamily="34" charset="0"/>
              </a:rPr>
              <a:t>Johan Sebastian Bach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pt-PT" dirty="0"/>
              <a:t>D</a:t>
            </a:r>
          </a:p>
          <a:p>
            <a:pPr lvl="1"/>
            <a:endParaRPr lang="es-ES" dirty="0"/>
          </a:p>
          <a:p>
            <a:pPr lvl="1"/>
            <a:r>
              <a:rPr lang="pt-PT" dirty="0"/>
              <a:t>Antonio Vivaldi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pt-PT" dirty="0"/>
              <a:t>? 200</a:t>
            </a:r>
          </a:p>
          <a:p>
            <a:pPr>
              <a:lnSpc>
                <a:spcPts val="3000"/>
              </a:lnSpc>
            </a:pPr>
            <a:r>
              <a:rPr lang="pt-PT" dirty="0">
                <a:solidFill>
                  <a:schemeClr val="accent2"/>
                </a:solidFill>
              </a:rPr>
              <a:t>⸺</a:t>
            </a:r>
          </a:p>
          <a:p>
            <a:pPr>
              <a:spcBef>
                <a:spcPts val="600"/>
              </a:spcBef>
            </a:pPr>
            <a:r>
              <a:rPr lang="pt-PT" sz="2400" dirty="0"/>
              <a:t>Que compositor italiano ficou conhecido pela obra «As quatro estações» e é considerado um dos maiores compositores do período barroco?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C1196603-B9C8-611D-3306-61B51CE177DF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PT" sz="32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1945929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pt-PT" dirty="0"/>
              <a:t>C</a:t>
            </a:r>
          </a:p>
          <a:p>
            <a:pPr lvl="1"/>
            <a:endParaRPr lang="es-ES" dirty="0"/>
          </a:p>
          <a:p>
            <a:pPr lvl="1"/>
            <a:r>
              <a:rPr lang="pt-PT" dirty="0"/>
              <a:t>2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pt-PT" dirty="0"/>
              <a:t>A</a:t>
            </a:r>
          </a:p>
          <a:p>
            <a:endParaRPr lang="es-ES" sz="1800" dirty="0"/>
          </a:p>
          <a:p>
            <a:r>
              <a:rPr lang="pt-PT" sz="1800" b="0" dirty="0">
                <a:solidFill>
                  <a:schemeClr val="accent6"/>
                </a:solidFill>
                <a:latin typeface="Source Sans 3" panose="020B0303030403020204" pitchFamily="34" charset="0"/>
              </a:rPr>
              <a:t>0</a:t>
            </a:r>
          </a:p>
          <a:p>
            <a:endParaRPr lang="en-GB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pt-PT" dirty="0"/>
              <a:t>B</a:t>
            </a:r>
          </a:p>
          <a:p>
            <a:pPr lvl="1"/>
            <a:endParaRPr lang="es-ES" dirty="0"/>
          </a:p>
          <a:p>
            <a:r>
              <a:rPr lang="pt-PT" sz="1800" b="0" dirty="0">
                <a:solidFill>
                  <a:schemeClr val="accent6"/>
                </a:solidFill>
                <a:latin typeface="Source Sans 3" panose="020B0303030403020204" pitchFamily="34" charset="0"/>
              </a:rPr>
              <a:t>1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pt-PT" dirty="0"/>
              <a:t>D</a:t>
            </a:r>
          </a:p>
          <a:p>
            <a:pPr lvl="1"/>
            <a:endParaRPr lang="es-ES" dirty="0"/>
          </a:p>
          <a:p>
            <a:pPr lvl="1"/>
            <a:r>
              <a:rPr lang="pt-PT" dirty="0"/>
              <a:t>3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71670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pt-PT" dirty="0"/>
              <a:t>? 300</a:t>
            </a:r>
          </a:p>
          <a:p>
            <a:pPr>
              <a:lnSpc>
                <a:spcPts val="3000"/>
              </a:lnSpc>
            </a:pPr>
            <a:r>
              <a:rPr lang="pt-PT" dirty="0">
                <a:solidFill>
                  <a:schemeClr val="accent2"/>
                </a:solidFill>
              </a:rPr>
              <a:t>⸺</a:t>
            </a:r>
          </a:p>
          <a:p>
            <a:r>
              <a:rPr lang="pt-PT" sz="2400" dirty="0"/>
              <a:t>Quantos países da UE têm na sua bandeira a cor preta?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211AF3F8-D3D0-EDD9-9DEA-37142FED164E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PT" sz="32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5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35080267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3"/>
            <a:ext cx="10648046" cy="2045949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endParaRPr lang="en-GB" sz="4000" dirty="0"/>
          </a:p>
          <a:p>
            <a:r>
              <a:rPr lang="pt-PT" sz="4000" dirty="0"/>
              <a:t>O que é a subsidiariedade?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pt-PT" dirty="0"/>
              <a:t>? 400</a:t>
            </a:r>
          </a:p>
          <a:p>
            <a:pPr>
              <a:lnSpc>
                <a:spcPts val="3000"/>
              </a:lnSpc>
            </a:pPr>
            <a:r>
              <a:rPr lang="pt-PT" dirty="0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19" name="Text Placeholder 11">
            <a:extLst>
              <a:ext uri="{FF2B5EF4-FFF2-40B4-BE49-F238E27FC236}">
                <a16:creationId xmlns:a16="http://schemas.microsoft.com/office/drawing/2014/main" id="{07E865E0-D33C-5976-9D79-D837ADF81104}"/>
              </a:ext>
            </a:extLst>
          </p:cNvPr>
          <p:cNvSpPr txBox="1">
            <a:spLocks/>
          </p:cNvSpPr>
          <p:nvPr/>
        </p:nvSpPr>
        <p:spPr bwMode="auto">
          <a:xfrm>
            <a:off x="1015991" y="4399001"/>
            <a:ext cx="9221617" cy="9459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PT" dirty="0">
                <a:solidFill>
                  <a:srgbClr val="00B050"/>
                </a:solidFill>
                <a:latin typeface="Arial" panose="020B0604020202020204" pitchFamily="34" charset="0"/>
              </a:rPr>
              <a:t>O princípio da </a:t>
            </a:r>
            <a:r>
              <a:rPr lang="pt-PT" b="1" dirty="0">
                <a:solidFill>
                  <a:srgbClr val="00B050"/>
                </a:solidFill>
                <a:latin typeface="Arial" panose="020B0604020202020204" pitchFamily="34" charset="0"/>
              </a:rPr>
              <a:t>subsidiariedade</a:t>
            </a:r>
            <a:r>
              <a:rPr lang="pt-PT" dirty="0">
                <a:solidFill>
                  <a:srgbClr val="00B050"/>
                </a:solidFill>
                <a:latin typeface="Arial" panose="020B0604020202020204" pitchFamily="34" charset="0"/>
              </a:rPr>
              <a:t> está definido no artigo 5.º, n.º 3, do Tratado da União Europeia. Visa assegurar que as decisões sejam tomadas ao nível mais próximo possível dos cidadãos, estando prevista a realização de controlos para verificar se a ação a nível da UE se justifica à luz das possibilidades disponíveis a nível nacional, regional ou local.</a:t>
            </a:r>
          </a:p>
        </p:txBody>
      </p:sp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E061D45C-585F-5AAF-A49D-D81D97AA69F9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PT" sz="32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38246300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25060" y="2908823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pt-PT" dirty="0"/>
              <a:t>A</a:t>
            </a:r>
          </a:p>
          <a:p>
            <a:endParaRPr lang="es-ES" dirty="0"/>
          </a:p>
          <a:p>
            <a:r>
              <a:rPr lang="pt-PT" sz="3200" b="0" dirty="0">
                <a:solidFill>
                  <a:schemeClr val="accent6"/>
                </a:solidFill>
                <a:latin typeface="Source Sans 3" panose="020B0303030403020204" pitchFamily="34" charset="0"/>
              </a:rPr>
              <a:t>2012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908823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pt-PT" dirty="0"/>
              <a:t>B</a:t>
            </a:r>
          </a:p>
          <a:p>
            <a:pPr lvl="1"/>
            <a:endParaRPr lang="es-ES" dirty="0"/>
          </a:p>
          <a:p>
            <a:pPr lvl="1"/>
            <a:r>
              <a:rPr lang="pt-PT" sz="3200" dirty="0"/>
              <a:t>1957</a:t>
            </a:r>
          </a:p>
          <a:p>
            <a:endParaRPr lang="es-E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588372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pt-PT" dirty="0"/>
              <a:t>História 100</a:t>
            </a:r>
          </a:p>
          <a:p>
            <a:pPr>
              <a:lnSpc>
                <a:spcPts val="3000"/>
              </a:lnSpc>
            </a:pPr>
            <a:r>
              <a:rPr lang="pt-PT" dirty="0">
                <a:solidFill>
                  <a:schemeClr val="accent2"/>
                </a:solidFill>
              </a:rPr>
              <a:t>⸺</a:t>
            </a:r>
          </a:p>
          <a:p>
            <a:r>
              <a:rPr lang="pt-PT" sz="2800" dirty="0"/>
              <a:t>Em que ano foi o Prémio Nobel da Paz atribuído à União Europeia?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10" name="Text Placeholder 11">
            <a:extLst>
              <a:ext uri="{FF2B5EF4-FFF2-40B4-BE49-F238E27FC236}">
                <a16:creationId xmlns:a16="http://schemas.microsoft.com/office/drawing/2014/main" id="{356140B1-CDCC-705B-AAFC-3BBD645F5B6B}"/>
              </a:ext>
            </a:extLst>
          </p:cNvPr>
          <p:cNvSpPr txBox="1">
            <a:spLocks/>
          </p:cNvSpPr>
          <p:nvPr/>
        </p:nvSpPr>
        <p:spPr bwMode="auto">
          <a:xfrm>
            <a:off x="7721600" y="5070628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PT" sz="32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0189274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25060" y="2908823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pt-PT" dirty="0"/>
              <a:t>A</a:t>
            </a:r>
          </a:p>
          <a:p>
            <a:endParaRPr lang="es-ES" sz="1200" dirty="0"/>
          </a:p>
          <a:p>
            <a:pPr>
              <a:lnSpc>
                <a:spcPct val="150000"/>
              </a:lnSpc>
            </a:pPr>
            <a:r>
              <a:rPr lang="pt-PT" sz="1800" b="0" dirty="0">
                <a:solidFill>
                  <a:schemeClr val="accent6"/>
                </a:solidFill>
                <a:latin typeface="Source Sans 3" panose="020B0303030403020204" pitchFamily="34" charset="0"/>
              </a:rPr>
              <a:t>Mar Vermelho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908823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pt-PT" dirty="0"/>
              <a:t>B</a:t>
            </a:r>
          </a:p>
          <a:p>
            <a:pPr lvl="1"/>
            <a:endParaRPr lang="es-ES" dirty="0"/>
          </a:p>
          <a:p>
            <a:pPr lvl="1"/>
            <a:r>
              <a:rPr lang="pt-PT" dirty="0"/>
              <a:t>Mar Negro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582632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pt-PT" dirty="0"/>
              <a:t>Países da UE 100</a:t>
            </a:r>
          </a:p>
          <a:p>
            <a:pPr>
              <a:lnSpc>
                <a:spcPts val="3000"/>
              </a:lnSpc>
            </a:pPr>
            <a:r>
              <a:rPr lang="pt-PT" dirty="0">
                <a:solidFill>
                  <a:schemeClr val="accent2"/>
                </a:solidFill>
              </a:rPr>
              <a:t>⸺</a:t>
            </a:r>
          </a:p>
          <a:p>
            <a:r>
              <a:rPr lang="pt-PT" sz="2800" dirty="0"/>
              <a:t>A faixa costeira da Bulgária é contígua de que mar?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D080C724-094D-8AC2-6DD5-57CE442005CA}"/>
              </a:ext>
            </a:extLst>
          </p:cNvPr>
          <p:cNvSpPr txBox="1">
            <a:spLocks/>
          </p:cNvSpPr>
          <p:nvPr/>
        </p:nvSpPr>
        <p:spPr bwMode="auto">
          <a:xfrm>
            <a:off x="7992011" y="5613263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PT" sz="32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19037372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pt-PT" dirty="0"/>
              <a:t>C</a:t>
            </a:r>
          </a:p>
          <a:p>
            <a:pPr lvl="1"/>
            <a:endParaRPr lang="es-ES" dirty="0"/>
          </a:p>
          <a:p>
            <a:pPr lvl="1"/>
            <a:r>
              <a:rPr lang="pt-PT" dirty="0"/>
              <a:t>Dinamarca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pt-PT" dirty="0"/>
              <a:t>A</a:t>
            </a:r>
          </a:p>
          <a:p>
            <a:endParaRPr lang="es-ES" sz="1800" dirty="0"/>
          </a:p>
          <a:p>
            <a:r>
              <a:rPr lang="pt-PT" sz="1800" b="0" dirty="0">
                <a:solidFill>
                  <a:schemeClr val="accent6"/>
                </a:solidFill>
                <a:latin typeface="Source Sans 3" panose="020B0303030403020204" pitchFamily="34" charset="0"/>
              </a:rPr>
              <a:t>Luxemburgo</a:t>
            </a:r>
          </a:p>
          <a:p>
            <a:endParaRPr lang="en-GB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pt-PT" dirty="0"/>
              <a:t>B</a:t>
            </a:r>
          </a:p>
          <a:p>
            <a:pPr lvl="1"/>
            <a:endParaRPr lang="es-ES" dirty="0"/>
          </a:p>
          <a:p>
            <a:r>
              <a:rPr lang="pt-PT" sz="1800" b="0" dirty="0">
                <a:solidFill>
                  <a:schemeClr val="accent6"/>
                </a:solidFill>
                <a:latin typeface="Source Sans 3" panose="020B0303030403020204" pitchFamily="34" charset="0"/>
              </a:rPr>
              <a:t>França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pt-PT" dirty="0"/>
              <a:t>D</a:t>
            </a:r>
          </a:p>
          <a:p>
            <a:pPr lvl="1"/>
            <a:endParaRPr lang="es-ES" dirty="0"/>
          </a:p>
          <a:p>
            <a:pPr lvl="1"/>
            <a:r>
              <a:rPr lang="pt-PT" dirty="0"/>
              <a:t>Chipre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pt-PT" dirty="0"/>
              <a:t>Países da UE 200</a:t>
            </a:r>
          </a:p>
          <a:p>
            <a:pPr>
              <a:lnSpc>
                <a:spcPts val="3000"/>
              </a:lnSpc>
            </a:pPr>
            <a:r>
              <a:rPr lang="pt-PT" dirty="0">
                <a:solidFill>
                  <a:schemeClr val="accent2"/>
                </a:solidFill>
              </a:rPr>
              <a:t>⸺</a:t>
            </a:r>
          </a:p>
          <a:p>
            <a:r>
              <a:rPr lang="pt-PT" sz="2400" dirty="0"/>
              <a:t>Em que país se situa a cidade que deu nome ao Acordo de Schengen?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8A2AB3C7-934E-10E1-55DC-A51EC74950EE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PT" sz="32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8461162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pt-PT" dirty="0"/>
              <a:t>C</a:t>
            </a:r>
          </a:p>
          <a:p>
            <a:pPr lvl="1"/>
            <a:endParaRPr lang="es-ES" dirty="0"/>
          </a:p>
          <a:p>
            <a:pPr lvl="1"/>
            <a:r>
              <a:rPr lang="pt-PT" dirty="0"/>
              <a:t>Finlândia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pt-PT" dirty="0"/>
              <a:t>A</a:t>
            </a:r>
          </a:p>
          <a:p>
            <a:endParaRPr lang="es-ES" sz="1800" dirty="0"/>
          </a:p>
          <a:p>
            <a:r>
              <a:rPr lang="pt-PT" sz="1800" b="0" dirty="0">
                <a:solidFill>
                  <a:schemeClr val="accent6"/>
                </a:solidFill>
                <a:latin typeface="Source Sans 3" panose="020B0303030403020204" pitchFamily="34" charset="0"/>
              </a:rPr>
              <a:t>Lituânia</a:t>
            </a:r>
          </a:p>
          <a:p>
            <a:endParaRPr lang="en-GB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pt-PT" dirty="0"/>
              <a:t>B</a:t>
            </a:r>
          </a:p>
          <a:p>
            <a:pPr lvl="1"/>
            <a:endParaRPr lang="es-ES" dirty="0"/>
          </a:p>
          <a:p>
            <a:r>
              <a:rPr lang="pt-PT" sz="1800" b="0" dirty="0">
                <a:solidFill>
                  <a:schemeClr val="accent6"/>
                </a:solidFill>
                <a:latin typeface="Source Sans 3" panose="020B0303030403020204" pitchFamily="34" charset="0"/>
              </a:rPr>
              <a:t>Estónia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pt-PT" dirty="0"/>
              <a:t>D</a:t>
            </a:r>
          </a:p>
          <a:p>
            <a:pPr lvl="1"/>
            <a:endParaRPr lang="es-ES" dirty="0"/>
          </a:p>
          <a:p>
            <a:pPr lvl="1"/>
            <a:r>
              <a:rPr lang="pt-PT" dirty="0"/>
              <a:t>Letónia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pt-PT" dirty="0"/>
              <a:t>Países da UE 300</a:t>
            </a:r>
          </a:p>
          <a:p>
            <a:pPr>
              <a:lnSpc>
                <a:spcPts val="3000"/>
              </a:lnSpc>
            </a:pPr>
            <a:r>
              <a:rPr lang="pt-PT" dirty="0">
                <a:solidFill>
                  <a:schemeClr val="accent2"/>
                </a:solidFill>
              </a:rPr>
              <a:t>⸺</a:t>
            </a:r>
          </a:p>
          <a:p>
            <a:r>
              <a:rPr lang="pt-PT" sz="2400" dirty="0"/>
              <a:t>Qual destes países </a:t>
            </a:r>
            <a:r>
              <a:rPr lang="pt-PT" sz="2400" u="sng" dirty="0"/>
              <a:t>não</a:t>
            </a:r>
            <a:r>
              <a:rPr lang="pt-PT" sz="2400" dirty="0"/>
              <a:t> tem como capital uma cidade costeira?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F5C80674-5B04-DAA5-3B70-D2C47B3C0714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PT" sz="32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40078826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3"/>
            <a:ext cx="10648046" cy="2045949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pt-PT" sz="4000" dirty="0"/>
              <a:t>Que país da UE é o único membro permanente do Conselho de Segurança das Nações Unidas?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pt-PT" dirty="0"/>
              <a:t>? 400</a:t>
            </a:r>
          </a:p>
          <a:p>
            <a:pPr>
              <a:lnSpc>
                <a:spcPts val="3000"/>
              </a:lnSpc>
            </a:pPr>
            <a:r>
              <a:rPr lang="pt-PT" dirty="0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19" name="Text Placeholder 11">
            <a:extLst>
              <a:ext uri="{FF2B5EF4-FFF2-40B4-BE49-F238E27FC236}">
                <a16:creationId xmlns:a16="http://schemas.microsoft.com/office/drawing/2014/main" id="{07E865E0-D33C-5976-9D79-D837ADF81104}"/>
              </a:ext>
            </a:extLst>
          </p:cNvPr>
          <p:cNvSpPr txBox="1">
            <a:spLocks/>
          </p:cNvSpPr>
          <p:nvPr/>
        </p:nvSpPr>
        <p:spPr bwMode="auto">
          <a:xfrm>
            <a:off x="3842238" y="4212053"/>
            <a:ext cx="6395370" cy="9077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PT" sz="4800" dirty="0">
                <a:solidFill>
                  <a:srgbClr val="00B050"/>
                </a:solidFill>
                <a:latin typeface="Arial" panose="020B0604020202020204" pitchFamily="34" charset="0"/>
              </a:rPr>
              <a:t>França</a:t>
            </a:r>
          </a:p>
        </p:txBody>
      </p:sp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DAA4130E-5F60-5A4B-A413-B633FE319504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PT" sz="32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35098861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uiExpand="1" build="p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25060" y="2908823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pt-PT" dirty="0"/>
              <a:t>A</a:t>
            </a:r>
          </a:p>
          <a:p>
            <a:endParaRPr lang="es-ES" sz="1200" dirty="0"/>
          </a:p>
          <a:p>
            <a:pPr>
              <a:lnSpc>
                <a:spcPct val="150000"/>
              </a:lnSpc>
            </a:pPr>
            <a:r>
              <a:rPr lang="pt-PT" sz="1800" b="0" dirty="0">
                <a:solidFill>
                  <a:schemeClr val="accent6"/>
                </a:solidFill>
                <a:latin typeface="Source Sans 3" panose="020B0303030403020204" pitchFamily="34" charset="0"/>
              </a:rPr>
              <a:t>2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908823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pt-PT" dirty="0"/>
              <a:t>B</a:t>
            </a:r>
          </a:p>
          <a:p>
            <a:pPr lvl="1"/>
            <a:endParaRPr lang="es-ES" dirty="0"/>
          </a:p>
          <a:p>
            <a:pPr lvl="1"/>
            <a:r>
              <a:rPr lang="pt-PT" dirty="0"/>
              <a:t>3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582632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pt-PT" dirty="0"/>
              <a:t>Alargamento 100</a:t>
            </a:r>
          </a:p>
          <a:p>
            <a:pPr>
              <a:lnSpc>
                <a:spcPts val="3000"/>
              </a:lnSpc>
            </a:pPr>
            <a:r>
              <a:rPr lang="pt-PT" dirty="0">
                <a:solidFill>
                  <a:schemeClr val="accent2"/>
                </a:solidFill>
              </a:rPr>
              <a:t>⸺</a:t>
            </a:r>
          </a:p>
          <a:p>
            <a:r>
              <a:rPr lang="pt-PT" sz="2800" dirty="0"/>
              <a:t>Quantos países aderiram à UE na década de 1990?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BA66EDE1-3074-5419-A026-57699DA5A279}"/>
              </a:ext>
            </a:extLst>
          </p:cNvPr>
          <p:cNvSpPr txBox="1">
            <a:spLocks/>
          </p:cNvSpPr>
          <p:nvPr/>
        </p:nvSpPr>
        <p:spPr bwMode="auto">
          <a:xfrm>
            <a:off x="1960685" y="4954888"/>
            <a:ext cx="6898703" cy="9077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PT" sz="2000" dirty="0">
                <a:solidFill>
                  <a:srgbClr val="00B050"/>
                </a:solidFill>
                <a:latin typeface="Arial" panose="020B0604020202020204" pitchFamily="34" charset="0"/>
              </a:rPr>
              <a:t>Áustria, Finlândia e Suécia</a:t>
            </a:r>
          </a:p>
        </p:txBody>
      </p:sp>
      <p:sp>
        <p:nvSpPr>
          <p:cNvPr id="3" name="Text Placeholder 11">
            <a:extLst>
              <a:ext uri="{FF2B5EF4-FFF2-40B4-BE49-F238E27FC236}">
                <a16:creationId xmlns:a16="http://schemas.microsoft.com/office/drawing/2014/main" id="{330FA14A-CB67-C779-F2D5-A5FE03E62BA4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PT" sz="32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5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18289176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pt-PT" dirty="0"/>
              <a:t>C</a:t>
            </a:r>
          </a:p>
          <a:p>
            <a:pPr lvl="1"/>
            <a:endParaRPr lang="es-ES" dirty="0"/>
          </a:p>
          <a:p>
            <a:pPr lvl="1"/>
            <a:r>
              <a:rPr lang="pt-PT" dirty="0"/>
              <a:t>Comité do alargamento da UE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pt-PT" dirty="0"/>
              <a:t>A</a:t>
            </a:r>
          </a:p>
          <a:p>
            <a:endParaRPr lang="es-ES" sz="1800" dirty="0"/>
          </a:p>
          <a:p>
            <a:r>
              <a:rPr lang="pt-PT" sz="1800" b="0" dirty="0">
                <a:solidFill>
                  <a:schemeClr val="accent6"/>
                </a:solidFill>
                <a:latin typeface="Source Sans 3" panose="020B0303030403020204" pitchFamily="34" charset="0"/>
              </a:rPr>
              <a:t>Parlamento Europeu</a:t>
            </a:r>
          </a:p>
          <a:p>
            <a:endParaRPr lang="en-GB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pt-PT" dirty="0"/>
              <a:t>B</a:t>
            </a:r>
          </a:p>
          <a:p>
            <a:pPr lvl="1"/>
            <a:endParaRPr lang="es-ES" dirty="0"/>
          </a:p>
          <a:p>
            <a:r>
              <a:rPr lang="pt-PT" sz="1800" b="0" dirty="0">
                <a:solidFill>
                  <a:schemeClr val="accent6"/>
                </a:solidFill>
                <a:latin typeface="Source Sans 3" panose="020B0303030403020204" pitchFamily="34" charset="0"/>
              </a:rPr>
              <a:t>Conselho da UE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pt-PT" dirty="0"/>
              <a:t>D</a:t>
            </a:r>
          </a:p>
          <a:p>
            <a:pPr lvl="1"/>
            <a:endParaRPr lang="es-ES" dirty="0"/>
          </a:p>
          <a:p>
            <a:pPr lvl="1"/>
            <a:r>
              <a:rPr lang="pt-PT" dirty="0"/>
              <a:t>Comissão Europeia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pt-PT" dirty="0"/>
              <a:t>Alargamento 200</a:t>
            </a:r>
          </a:p>
          <a:p>
            <a:pPr>
              <a:lnSpc>
                <a:spcPts val="3000"/>
              </a:lnSpc>
            </a:pPr>
            <a:r>
              <a:rPr lang="pt-PT" dirty="0">
                <a:solidFill>
                  <a:schemeClr val="accent2"/>
                </a:solidFill>
              </a:rPr>
              <a:t>⸺</a:t>
            </a:r>
          </a:p>
          <a:p>
            <a:pPr>
              <a:spcBef>
                <a:spcPts val="600"/>
              </a:spcBef>
            </a:pPr>
            <a:r>
              <a:rPr lang="pt-PT" sz="2400" dirty="0"/>
              <a:t>Que instituição da UE trata das negociações de adesão, acompanha os progressos dos países candidatos e informa as outras instituições?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14F499E0-80FF-046B-6E22-79802775F57A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PT" sz="32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11466212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pt-PT" dirty="0"/>
              <a:t>C</a:t>
            </a:r>
          </a:p>
          <a:p>
            <a:pPr lvl="1"/>
            <a:endParaRPr lang="es-ES" dirty="0"/>
          </a:p>
          <a:p>
            <a:pPr lvl="1"/>
            <a:r>
              <a:rPr lang="pt-PT" dirty="0"/>
              <a:t>Uma economia de mercado em funcionamento e capacidade para dar resposta à concorrência e às forças de mercado da UE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pt-PT" dirty="0"/>
              <a:t>A</a:t>
            </a:r>
          </a:p>
          <a:p>
            <a:endParaRPr lang="es-ES" sz="1800" dirty="0"/>
          </a:p>
          <a:p>
            <a:r>
              <a:rPr lang="pt-PT" sz="1800" b="0" dirty="0">
                <a:solidFill>
                  <a:schemeClr val="accent6"/>
                </a:solidFill>
                <a:latin typeface="Source Sans 3" panose="020B0303030403020204" pitchFamily="34" charset="0"/>
              </a:rPr>
              <a:t>Compromisso de colaborar com os outros Estados-Membros no sentido de melhorar a legislação da UE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pt-PT" dirty="0"/>
              <a:t>B</a:t>
            </a:r>
          </a:p>
          <a:p>
            <a:pPr lvl="1"/>
            <a:endParaRPr lang="es-ES" dirty="0"/>
          </a:p>
          <a:p>
            <a:r>
              <a:rPr lang="pt-PT" sz="1800" b="0" dirty="0">
                <a:solidFill>
                  <a:schemeClr val="accent6"/>
                </a:solidFill>
                <a:latin typeface="Source Sans 3" panose="020B0303030403020204" pitchFamily="34" charset="0"/>
              </a:rPr>
              <a:t>Instituições estáveis que garantam a democracia, o Estado de direito, os direitos humanos e a proteção das minorias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pt-PT" dirty="0"/>
              <a:t>D</a:t>
            </a:r>
          </a:p>
          <a:p>
            <a:pPr lvl="1"/>
            <a:endParaRPr lang="es-ES" dirty="0"/>
          </a:p>
          <a:p>
            <a:pPr lvl="1"/>
            <a:r>
              <a:rPr lang="pt-PT" dirty="0"/>
              <a:t>Capacidade para assumir e cumprir eficazmente as obrigações decorrentes da adesão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pt-PT" dirty="0"/>
              <a:t>Alargamento 300</a:t>
            </a:r>
          </a:p>
          <a:p>
            <a:pPr>
              <a:lnSpc>
                <a:spcPts val="3000"/>
              </a:lnSpc>
            </a:pPr>
            <a:r>
              <a:rPr lang="pt-PT" dirty="0">
                <a:solidFill>
                  <a:schemeClr val="accent2"/>
                </a:solidFill>
              </a:rPr>
              <a:t>⸺</a:t>
            </a:r>
          </a:p>
          <a:p>
            <a:r>
              <a:rPr lang="pt-PT" sz="2400" dirty="0"/>
              <a:t>Qual dos seguintes critérios </a:t>
            </a:r>
            <a:r>
              <a:rPr lang="pt-PT" sz="2400" u="sng" dirty="0"/>
              <a:t>não</a:t>
            </a:r>
            <a:r>
              <a:rPr lang="pt-PT" sz="2400" dirty="0"/>
              <a:t> se aplica à adesão à UE?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23E07DB5-EB35-8E01-B360-0A6041985EC0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PT" sz="32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8680574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3"/>
            <a:ext cx="10648046" cy="2045949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pt-PT" sz="4000" dirty="0"/>
              <a:t>Indica pelo menos seis países candidatos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pt-PT" dirty="0"/>
              <a:t>Alargamento 400</a:t>
            </a:r>
          </a:p>
          <a:p>
            <a:pPr>
              <a:lnSpc>
                <a:spcPts val="3000"/>
              </a:lnSpc>
            </a:pPr>
            <a:r>
              <a:rPr lang="pt-PT" dirty="0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19" name="Text Placeholder 11">
            <a:extLst>
              <a:ext uri="{FF2B5EF4-FFF2-40B4-BE49-F238E27FC236}">
                <a16:creationId xmlns:a16="http://schemas.microsoft.com/office/drawing/2014/main" id="{07E865E0-D33C-5976-9D79-D837ADF81104}"/>
              </a:ext>
            </a:extLst>
          </p:cNvPr>
          <p:cNvSpPr txBox="1">
            <a:spLocks/>
          </p:cNvSpPr>
          <p:nvPr/>
        </p:nvSpPr>
        <p:spPr bwMode="auto">
          <a:xfrm>
            <a:off x="1951892" y="4212053"/>
            <a:ext cx="8285716" cy="9077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2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PT" sz="2400" dirty="0">
                <a:solidFill>
                  <a:srgbClr val="00B050"/>
                </a:solidFill>
              </a:rPr>
              <a:t>Sérvia</a:t>
            </a:r>
          </a:p>
          <a:p>
            <a:r>
              <a:rPr lang="pt-PT" sz="2400" dirty="0">
                <a:solidFill>
                  <a:srgbClr val="00B050"/>
                </a:solidFill>
              </a:rPr>
              <a:t>Montenegro</a:t>
            </a:r>
          </a:p>
          <a:p>
            <a:r>
              <a:rPr lang="pt-PT" sz="2400" dirty="0">
                <a:solidFill>
                  <a:srgbClr val="00B050"/>
                </a:solidFill>
              </a:rPr>
              <a:t>Turquia</a:t>
            </a:r>
          </a:p>
          <a:p>
            <a:r>
              <a:rPr lang="pt-PT" sz="2400" dirty="0">
                <a:solidFill>
                  <a:srgbClr val="00B050"/>
                </a:solidFill>
              </a:rPr>
              <a:t>Macedónia do Norte</a:t>
            </a:r>
          </a:p>
          <a:p>
            <a:r>
              <a:rPr lang="pt-PT" sz="2400" dirty="0">
                <a:solidFill>
                  <a:srgbClr val="00B050"/>
                </a:solidFill>
              </a:rPr>
              <a:t>Albânia</a:t>
            </a:r>
          </a:p>
          <a:p>
            <a:r>
              <a:rPr lang="pt-PT" sz="2400" dirty="0">
                <a:solidFill>
                  <a:srgbClr val="00B050"/>
                </a:solidFill>
              </a:rPr>
              <a:t>Moldávia</a:t>
            </a:r>
          </a:p>
          <a:p>
            <a:r>
              <a:rPr lang="pt-PT" sz="2400" dirty="0">
                <a:solidFill>
                  <a:srgbClr val="00B050"/>
                </a:solidFill>
              </a:rPr>
              <a:t>Ucrânia</a:t>
            </a:r>
          </a:p>
          <a:p>
            <a:r>
              <a:rPr lang="pt-PT" sz="2400" dirty="0">
                <a:solidFill>
                  <a:srgbClr val="00B050"/>
                </a:solidFill>
              </a:rPr>
              <a:t>Bósnia-Herzegovina</a:t>
            </a:r>
          </a:p>
          <a:p>
            <a:r>
              <a:rPr lang="pt-PT" sz="2400" dirty="0">
                <a:solidFill>
                  <a:srgbClr val="00B050"/>
                </a:solidFill>
              </a:rPr>
              <a:t>Geórgia</a:t>
            </a:r>
          </a:p>
        </p:txBody>
      </p:sp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BDE44312-6003-6C0E-0CB8-CBA385506C99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PT" sz="32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6865609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uiExpand="1" build="p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25060" y="2908823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pt-PT" dirty="0"/>
              <a:t>A</a:t>
            </a:r>
          </a:p>
          <a:p>
            <a:endParaRPr lang="es-ES" sz="1200" dirty="0"/>
          </a:p>
          <a:p>
            <a:pPr>
              <a:lnSpc>
                <a:spcPct val="150000"/>
              </a:lnSpc>
            </a:pPr>
            <a:r>
              <a:rPr lang="pt-PT" sz="1800" b="0" dirty="0">
                <a:solidFill>
                  <a:schemeClr val="accent6"/>
                </a:solidFill>
                <a:latin typeface="Source Sans 3" panose="020B0303030403020204" pitchFamily="34" charset="0"/>
              </a:rPr>
              <a:t>De reunião para reunião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908823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pt-PT" dirty="0"/>
              <a:t>B</a:t>
            </a:r>
          </a:p>
          <a:p>
            <a:pPr lvl="1"/>
            <a:endParaRPr lang="es-ES" dirty="0"/>
          </a:p>
          <a:p>
            <a:pPr lvl="1"/>
            <a:r>
              <a:rPr lang="pt-PT" dirty="0"/>
              <a:t>De seis em seis meses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582632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pt-PT" dirty="0"/>
              <a:t>Presidência 100</a:t>
            </a:r>
          </a:p>
          <a:p>
            <a:pPr>
              <a:lnSpc>
                <a:spcPts val="3000"/>
              </a:lnSpc>
            </a:pPr>
            <a:r>
              <a:rPr lang="pt-PT" dirty="0">
                <a:solidFill>
                  <a:schemeClr val="accent2"/>
                </a:solidFill>
              </a:rPr>
              <a:t>⸺</a:t>
            </a:r>
          </a:p>
          <a:p>
            <a:r>
              <a:rPr lang="pt-PT" sz="2800" dirty="0"/>
              <a:t>A Presidência do Conselho da UE muda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50AB9637-3D19-C214-D4AB-C42909FCE005}"/>
              </a:ext>
            </a:extLst>
          </p:cNvPr>
          <p:cNvSpPr txBox="1">
            <a:spLocks/>
          </p:cNvSpPr>
          <p:nvPr/>
        </p:nvSpPr>
        <p:spPr bwMode="auto">
          <a:xfrm>
            <a:off x="8080911" y="5590034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PT" sz="32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5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7127299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pt-PT" dirty="0"/>
              <a:t>C</a:t>
            </a:r>
          </a:p>
          <a:p>
            <a:pPr lvl="1"/>
            <a:endParaRPr lang="es-ES" dirty="0"/>
          </a:p>
          <a:p>
            <a:pPr lvl="1"/>
            <a:r>
              <a:rPr lang="pt-PT" dirty="0"/>
              <a:t>Nomear o presidente da Comissão Europeia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pt-PT" dirty="0"/>
              <a:t>A</a:t>
            </a:r>
          </a:p>
          <a:p>
            <a:endParaRPr lang="es-ES" sz="1800" dirty="0"/>
          </a:p>
          <a:p>
            <a:r>
              <a:rPr lang="pt-PT" sz="1800" b="0" dirty="0">
                <a:solidFill>
                  <a:schemeClr val="accent6"/>
                </a:solidFill>
                <a:latin typeface="Source Sans 3" panose="020B0303030403020204" pitchFamily="34" charset="0"/>
              </a:rPr>
              <a:t>Presidir às reuniões das várias formações do Conselho</a:t>
            </a:r>
          </a:p>
          <a:p>
            <a:endParaRPr lang="en-GB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pt-PT" dirty="0"/>
              <a:t>B</a:t>
            </a:r>
          </a:p>
          <a:p>
            <a:pPr lvl="1"/>
            <a:endParaRPr lang="es-ES" dirty="0"/>
          </a:p>
          <a:p>
            <a:r>
              <a:rPr lang="pt-PT" sz="1800" b="0" dirty="0">
                <a:solidFill>
                  <a:schemeClr val="accent6"/>
                </a:solidFill>
                <a:latin typeface="Source Sans 3" panose="020B0303030403020204" pitchFamily="34" charset="0"/>
              </a:rPr>
              <a:t>Organizar diversas reuniões formais e informais em Bruxelas e no país que exerce a Presidência rotativa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pt-PT" dirty="0"/>
              <a:t>D</a:t>
            </a:r>
          </a:p>
          <a:p>
            <a:pPr lvl="1"/>
            <a:endParaRPr lang="es-ES" dirty="0"/>
          </a:p>
          <a:p>
            <a:pPr lvl="1"/>
            <a:r>
              <a:rPr lang="pt-PT" dirty="0"/>
              <a:t>Representar o Conselho nas relações com as outras instituições da UE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59" y="507568"/>
            <a:ext cx="11101719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pt-PT" dirty="0"/>
              <a:t>Presidência 200</a:t>
            </a:r>
          </a:p>
          <a:p>
            <a:pPr>
              <a:lnSpc>
                <a:spcPts val="3000"/>
              </a:lnSpc>
            </a:pPr>
            <a:r>
              <a:rPr lang="pt-PT" dirty="0">
                <a:solidFill>
                  <a:schemeClr val="accent2"/>
                </a:solidFill>
              </a:rPr>
              <a:t>⸺</a:t>
            </a:r>
          </a:p>
          <a:p>
            <a:r>
              <a:rPr lang="pt-PT" sz="2400" dirty="0"/>
              <a:t>Qual das seguintes funções </a:t>
            </a:r>
            <a:r>
              <a:rPr lang="pt-PT" sz="2400" u="sng" dirty="0"/>
              <a:t>não</a:t>
            </a:r>
            <a:r>
              <a:rPr lang="pt-PT" sz="2400" dirty="0"/>
              <a:t> é exercida pela Presidência rotativa do Conselho?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D3D34E94-4B1F-B62B-7C77-465BAF2E82D1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PT" sz="32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18108657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pt-PT" dirty="0"/>
              <a:t>C</a:t>
            </a:r>
          </a:p>
          <a:p>
            <a:pPr lvl="1"/>
            <a:endParaRPr lang="es-ES" dirty="0"/>
          </a:p>
          <a:p>
            <a:pPr lvl="1"/>
            <a:r>
              <a:rPr lang="pt-PT" sz="1800" dirty="0"/>
              <a:t>O Tratado de Lisboa entrou em vigor, alterando o modo de funcionamento da UE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pt-PT" dirty="0"/>
              <a:t>A</a:t>
            </a:r>
          </a:p>
          <a:p>
            <a:endParaRPr lang="es-ES" sz="1800" dirty="0"/>
          </a:p>
          <a:p>
            <a:r>
              <a:rPr lang="pt-PT" sz="1800" b="0" dirty="0">
                <a:solidFill>
                  <a:schemeClr val="accent6"/>
                </a:solidFill>
                <a:latin typeface="Source Sans 3" panose="020B0303030403020204" pitchFamily="34" charset="0"/>
              </a:rPr>
              <a:t>Dez novos países aderiram à UE, elevando o número de Estados-Membros para 25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pt-PT" dirty="0"/>
              <a:t>B</a:t>
            </a:r>
          </a:p>
          <a:p>
            <a:pPr lvl="1"/>
            <a:endParaRPr lang="es-ES" dirty="0"/>
          </a:p>
          <a:p>
            <a:pPr lvl="1"/>
            <a:r>
              <a:rPr lang="pt-PT" sz="1800" dirty="0"/>
              <a:t>O euro entrou em circulação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pt-PT" dirty="0"/>
              <a:t>D</a:t>
            </a:r>
          </a:p>
          <a:p>
            <a:pPr lvl="1"/>
            <a:endParaRPr lang="es-ES" dirty="0"/>
          </a:p>
          <a:p>
            <a:pPr lvl="1"/>
            <a:r>
              <a:rPr lang="pt-PT" dirty="0"/>
              <a:t>Pela primeira vez nas eleições europeias, vários candidatos («</a:t>
            </a:r>
            <a:r>
              <a:rPr lang="pt-PT" i="1" dirty="0"/>
              <a:t>spitzenkandidaten</a:t>
            </a:r>
            <a:r>
              <a:rPr lang="pt-PT" dirty="0"/>
              <a:t>») concorreram para o cargo de Presidente da Comissão Europeia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pt-PT" dirty="0"/>
              <a:t>História 200</a:t>
            </a:r>
          </a:p>
          <a:p>
            <a:pPr>
              <a:lnSpc>
                <a:spcPts val="3000"/>
              </a:lnSpc>
            </a:pPr>
            <a:r>
              <a:rPr lang="pt-PT" dirty="0">
                <a:solidFill>
                  <a:schemeClr val="accent2"/>
                </a:solidFill>
              </a:rPr>
              <a:t>⸺</a:t>
            </a:r>
          </a:p>
          <a:p>
            <a:r>
              <a:rPr lang="pt-PT" sz="2800" dirty="0"/>
              <a:t>Que marco da UE foi alcançado em 2002?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EBA1417A-6982-CDB0-FD86-C72F9ABDD878}"/>
              </a:ext>
            </a:extLst>
          </p:cNvPr>
          <p:cNvSpPr txBox="1">
            <a:spLocks/>
          </p:cNvSpPr>
          <p:nvPr/>
        </p:nvSpPr>
        <p:spPr bwMode="auto">
          <a:xfrm>
            <a:off x="7874000" y="6012294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PT" sz="32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30770664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pt-PT" dirty="0"/>
              <a:t>C</a:t>
            </a:r>
          </a:p>
          <a:p>
            <a:pPr lvl="1"/>
            <a:endParaRPr lang="es-ES" dirty="0"/>
          </a:p>
          <a:p>
            <a:pPr lvl="1"/>
            <a:r>
              <a:rPr lang="pt-PT" dirty="0"/>
              <a:t>Espanha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pt-PT" dirty="0"/>
              <a:t>A</a:t>
            </a:r>
          </a:p>
          <a:p>
            <a:endParaRPr lang="es-ES" sz="1800" dirty="0"/>
          </a:p>
          <a:p>
            <a:r>
              <a:rPr lang="pt-PT" sz="1800" b="0" dirty="0">
                <a:solidFill>
                  <a:schemeClr val="accent6"/>
                </a:solidFill>
                <a:latin typeface="Source Sans 3" panose="020B0303030403020204" pitchFamily="34" charset="0"/>
              </a:rPr>
              <a:t>Alemanha</a:t>
            </a:r>
          </a:p>
          <a:p>
            <a:endParaRPr lang="en-GB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pt-PT" dirty="0"/>
              <a:t>B</a:t>
            </a:r>
          </a:p>
          <a:p>
            <a:pPr lvl="1"/>
            <a:endParaRPr lang="es-ES" dirty="0"/>
          </a:p>
          <a:p>
            <a:r>
              <a:rPr lang="pt-PT" sz="1800" b="0" dirty="0">
                <a:solidFill>
                  <a:schemeClr val="accent6"/>
                </a:solidFill>
                <a:latin typeface="Source Sans 3" panose="020B0303030403020204" pitchFamily="34" charset="0"/>
              </a:rPr>
              <a:t>Luxemburgo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pt-PT" dirty="0"/>
              <a:t>D</a:t>
            </a:r>
          </a:p>
          <a:p>
            <a:pPr lvl="1"/>
            <a:endParaRPr lang="es-ES" dirty="0"/>
          </a:p>
          <a:p>
            <a:pPr lvl="1"/>
            <a:r>
              <a:rPr lang="pt-PT" dirty="0"/>
              <a:t>Dinamarca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pt-PT" dirty="0"/>
              <a:t>Presidência 300</a:t>
            </a:r>
          </a:p>
          <a:p>
            <a:pPr>
              <a:lnSpc>
                <a:spcPts val="3000"/>
              </a:lnSpc>
            </a:pPr>
            <a:r>
              <a:rPr lang="pt-PT" dirty="0">
                <a:solidFill>
                  <a:schemeClr val="accent2"/>
                </a:solidFill>
              </a:rPr>
              <a:t>⸺</a:t>
            </a:r>
          </a:p>
          <a:p>
            <a:r>
              <a:rPr lang="pt-PT" sz="1800" dirty="0"/>
              <a:t>Que país não exerceu a Presidência do Conselho antes da década de 1980?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600ABEF1-0CB1-42C7-0CFE-B0C2E2C4023D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PT" sz="32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5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1698542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3"/>
            <a:ext cx="10648046" cy="2045949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pt-PT" sz="4000" dirty="0"/>
              <a:t>Que formação do Conselho </a:t>
            </a:r>
            <a:r>
              <a:rPr lang="pt-PT" sz="4000" u="sng" dirty="0"/>
              <a:t>não</a:t>
            </a:r>
            <a:r>
              <a:rPr lang="pt-PT" sz="4000" dirty="0"/>
              <a:t> é presidida pelo país que exerce a Presidência rotativa?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pt-PT" dirty="0"/>
              <a:t>Presidência 400</a:t>
            </a:r>
          </a:p>
          <a:p>
            <a:pPr>
              <a:lnSpc>
                <a:spcPts val="3000"/>
              </a:lnSpc>
            </a:pPr>
            <a:r>
              <a:rPr lang="pt-PT" dirty="0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19" name="Text Placeholder 11">
            <a:extLst>
              <a:ext uri="{FF2B5EF4-FFF2-40B4-BE49-F238E27FC236}">
                <a16:creationId xmlns:a16="http://schemas.microsoft.com/office/drawing/2014/main" id="{07E865E0-D33C-5976-9D79-D837ADF81104}"/>
              </a:ext>
            </a:extLst>
          </p:cNvPr>
          <p:cNvSpPr txBox="1">
            <a:spLocks/>
          </p:cNvSpPr>
          <p:nvPr/>
        </p:nvSpPr>
        <p:spPr bwMode="auto">
          <a:xfrm>
            <a:off x="1951892" y="4212053"/>
            <a:ext cx="8285716" cy="9077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PT" sz="3200" dirty="0">
                <a:solidFill>
                  <a:srgbClr val="00B050"/>
                </a:solidFill>
              </a:rPr>
              <a:t>Negócios Estrangeiros</a:t>
            </a:r>
          </a:p>
        </p:txBody>
      </p:sp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B842A466-AC03-7F5A-9767-89F90F17DB72}"/>
              </a:ext>
            </a:extLst>
          </p:cNvPr>
          <p:cNvSpPr txBox="1">
            <a:spLocks/>
          </p:cNvSpPr>
          <p:nvPr/>
        </p:nvSpPr>
        <p:spPr bwMode="auto">
          <a:xfrm>
            <a:off x="1512997" y="5612119"/>
            <a:ext cx="2909533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PT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Saber mais</a:t>
            </a:r>
          </a:p>
        </p:txBody>
      </p:sp>
      <p:sp>
        <p:nvSpPr>
          <p:cNvPr id="3" name="Text Placeholder 11">
            <a:extLst>
              <a:ext uri="{FF2B5EF4-FFF2-40B4-BE49-F238E27FC236}">
                <a16:creationId xmlns:a16="http://schemas.microsoft.com/office/drawing/2014/main" id="{C33530AC-1218-B65C-74FD-8F15519EF620}"/>
              </a:ext>
            </a:extLst>
          </p:cNvPr>
          <p:cNvSpPr txBox="1">
            <a:spLocks/>
          </p:cNvSpPr>
          <p:nvPr/>
        </p:nvSpPr>
        <p:spPr bwMode="auto">
          <a:xfrm>
            <a:off x="7769472" y="5612118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PT" sz="32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5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30865177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uiExpand="1" build="p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3"/>
            <a:ext cx="10648046" cy="2794319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pt-PT" sz="2800" dirty="0"/>
              <a:t>As reuniões do Conselho dos Negócios Estrangeiros (CNE) são presididas pelo alto representante da União para os Negócios Estrangeiros e a Política de Segurança. </a:t>
            </a:r>
          </a:p>
          <a:p>
            <a:endParaRPr lang="en-GB" sz="2800" dirty="0"/>
          </a:p>
          <a:p>
            <a:r>
              <a:rPr lang="pt-PT" dirty="0"/>
              <a:t>No entanto, quando o CNE debate questões relacionadas com a política comercial, é presidido pelo representante do Estado‑Membro da UE que exerce a Presidência rotativa do Conselho da UE.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pt-PT" dirty="0"/>
              <a:t>Presidência 400</a:t>
            </a:r>
          </a:p>
          <a:p>
            <a:pPr>
              <a:lnSpc>
                <a:spcPts val="3000"/>
              </a:lnSpc>
            </a:pPr>
            <a:r>
              <a:rPr lang="pt-PT" dirty="0">
                <a:solidFill>
                  <a:schemeClr val="accent2"/>
                </a:solidFill>
              </a:rPr>
              <a:t>⸺</a:t>
            </a:r>
          </a:p>
          <a:p>
            <a:pPr>
              <a:lnSpc>
                <a:spcPts val="3000"/>
              </a:lnSpc>
            </a:pPr>
            <a:r>
              <a:rPr lang="pt-PT" i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Informação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6D411608-A1FA-1BDD-82BA-92B6CBB04B6F}"/>
              </a:ext>
            </a:extLst>
          </p:cNvPr>
          <p:cNvSpPr txBox="1">
            <a:spLocks/>
          </p:cNvSpPr>
          <p:nvPr/>
        </p:nvSpPr>
        <p:spPr bwMode="auto">
          <a:xfrm>
            <a:off x="7992011" y="5755157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PT" sz="32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1252025215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25060" y="2908823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pt-PT" dirty="0"/>
              <a:t>A</a:t>
            </a:r>
          </a:p>
          <a:p>
            <a:endParaRPr lang="es-ES" sz="1200" dirty="0"/>
          </a:p>
          <a:p>
            <a:pPr>
              <a:lnSpc>
                <a:spcPct val="150000"/>
              </a:lnSpc>
            </a:pPr>
            <a:r>
              <a:rPr lang="pt-PT" sz="1800" b="0" dirty="0">
                <a:solidFill>
                  <a:schemeClr val="accent6"/>
                </a:solidFill>
                <a:latin typeface="Source Sans 3" panose="020B0303030403020204" pitchFamily="34" charset="0"/>
              </a:rPr>
              <a:t>24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908823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pt-PT" dirty="0"/>
              <a:t>B</a:t>
            </a:r>
          </a:p>
          <a:p>
            <a:pPr lvl="1"/>
            <a:endParaRPr lang="es-ES" dirty="0"/>
          </a:p>
          <a:p>
            <a:pPr lvl="1"/>
            <a:r>
              <a:rPr lang="pt-PT" dirty="0"/>
              <a:t>27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582632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pt-PT" dirty="0"/>
              <a:t>Línguas 100</a:t>
            </a:r>
          </a:p>
          <a:p>
            <a:pPr>
              <a:lnSpc>
                <a:spcPts val="3000"/>
              </a:lnSpc>
            </a:pPr>
            <a:r>
              <a:rPr lang="pt-PT" dirty="0">
                <a:solidFill>
                  <a:schemeClr val="accent2"/>
                </a:solidFill>
              </a:rPr>
              <a:t>⸺</a:t>
            </a:r>
          </a:p>
          <a:p>
            <a:r>
              <a:rPr lang="pt-PT" sz="2800" dirty="0"/>
              <a:t>Quantas línguas oficiais tem a UE?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6" name="Text Placeholder 11">
            <a:extLst>
              <a:ext uri="{FF2B5EF4-FFF2-40B4-BE49-F238E27FC236}">
                <a16:creationId xmlns:a16="http://schemas.microsoft.com/office/drawing/2014/main" id="{A736393F-C245-E308-90DB-3F16AA9960A6}"/>
              </a:ext>
            </a:extLst>
          </p:cNvPr>
          <p:cNvSpPr txBox="1">
            <a:spLocks/>
          </p:cNvSpPr>
          <p:nvPr/>
        </p:nvSpPr>
        <p:spPr bwMode="auto">
          <a:xfrm>
            <a:off x="7992011" y="5755157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PT" sz="32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5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70750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pt-PT" dirty="0"/>
              <a:t>C</a:t>
            </a:r>
          </a:p>
          <a:p>
            <a:pPr lvl="1"/>
            <a:endParaRPr lang="es-ES" dirty="0"/>
          </a:p>
          <a:p>
            <a:pPr lvl="1"/>
            <a:r>
              <a:rPr lang="pt-PT" dirty="0"/>
              <a:t>Da frase veneziana </a:t>
            </a:r>
            <a:r>
              <a:rPr lang="pt-PT" i="1" dirty="0"/>
              <a:t>s-ciào vostro,</a:t>
            </a:r>
            <a:r>
              <a:rPr lang="pt-PT" dirty="0"/>
              <a:t> que significa literalmente «Eu sou o seu escravo»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pt-PT" dirty="0"/>
              <a:t>A</a:t>
            </a:r>
          </a:p>
          <a:p>
            <a:endParaRPr lang="es-ES" sz="1800" dirty="0"/>
          </a:p>
          <a:p>
            <a:r>
              <a:rPr lang="pt-PT" sz="1800" b="0" dirty="0">
                <a:solidFill>
                  <a:schemeClr val="accent6"/>
                </a:solidFill>
                <a:latin typeface="Source Sans 3" panose="020B0303030403020204" pitchFamily="34" charset="0"/>
              </a:rPr>
              <a:t>Vem de </a:t>
            </a:r>
            <a:r>
              <a:rPr lang="pt-PT" sz="1800" b="0" i="1" dirty="0">
                <a:solidFill>
                  <a:schemeClr val="accent6"/>
                </a:solidFill>
                <a:latin typeface="Source Sans 3" panose="020B0303030403020204" pitchFamily="34" charset="0"/>
              </a:rPr>
              <a:t>Caius</a:t>
            </a:r>
            <a:r>
              <a:rPr lang="pt-PT" sz="1800" b="0" dirty="0">
                <a:solidFill>
                  <a:schemeClr val="accent6"/>
                </a:solidFill>
                <a:latin typeface="Source Sans 3" panose="020B0303030403020204" pitchFamily="34" charset="0"/>
              </a:rPr>
              <a:t>, um nome tradicional de origem latina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pt-PT" dirty="0"/>
              <a:t>B</a:t>
            </a:r>
          </a:p>
          <a:p>
            <a:pPr lvl="1"/>
            <a:endParaRPr lang="es-ES" dirty="0"/>
          </a:p>
          <a:p>
            <a:r>
              <a:rPr lang="pt-PT" sz="1800" b="0" dirty="0">
                <a:solidFill>
                  <a:schemeClr val="accent6"/>
                </a:solidFill>
                <a:latin typeface="Source Sans 3" panose="020B0303030403020204" pitchFamily="34" charset="0"/>
              </a:rPr>
              <a:t>Palavra que os gondoleiros em Veneza gritavam uns aos outros em alturas de nevoeiro para evitar colisões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pt-PT" dirty="0"/>
              <a:t>D</a:t>
            </a:r>
          </a:p>
          <a:p>
            <a:pPr lvl="1"/>
            <a:endParaRPr lang="es-ES" dirty="0"/>
          </a:p>
          <a:p>
            <a:pPr lvl="1"/>
            <a:r>
              <a:rPr lang="pt-PT" dirty="0"/>
              <a:t>Não há uma teoria clara sobre a sua etimologia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pt-PT" dirty="0"/>
              <a:t>Línguas 200</a:t>
            </a:r>
          </a:p>
          <a:p>
            <a:pPr>
              <a:lnSpc>
                <a:spcPts val="3000"/>
              </a:lnSpc>
            </a:pPr>
            <a:r>
              <a:rPr lang="pt-PT" dirty="0">
                <a:solidFill>
                  <a:schemeClr val="accent2"/>
                </a:solidFill>
              </a:rPr>
              <a:t>⸺</a:t>
            </a:r>
          </a:p>
          <a:p>
            <a:r>
              <a:rPr lang="pt-PT" sz="2400" dirty="0"/>
              <a:t>Qual é a origem da palavra </a:t>
            </a:r>
            <a:r>
              <a:rPr lang="pt-PT" sz="2400" i="1" dirty="0"/>
              <a:t>ciao</a:t>
            </a:r>
            <a:r>
              <a:rPr lang="pt-PT" sz="2400" dirty="0"/>
              <a:t>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CA721524-3E7B-905D-37F6-692D8A5973A7}"/>
              </a:ext>
            </a:extLst>
          </p:cNvPr>
          <p:cNvSpPr txBox="1">
            <a:spLocks/>
          </p:cNvSpPr>
          <p:nvPr/>
        </p:nvSpPr>
        <p:spPr bwMode="auto">
          <a:xfrm>
            <a:off x="7992011" y="5930094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PT" sz="32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5302270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pt-PT" dirty="0"/>
              <a:t>C</a:t>
            </a:r>
          </a:p>
          <a:p>
            <a:pPr lvl="1"/>
            <a:endParaRPr lang="es-ES" dirty="0"/>
          </a:p>
          <a:p>
            <a:pPr lvl="1"/>
            <a:r>
              <a:rPr lang="pt-PT" dirty="0"/>
              <a:t>Saúde!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pt-PT" dirty="0"/>
              <a:t>A</a:t>
            </a:r>
          </a:p>
          <a:p>
            <a:endParaRPr lang="es-ES" sz="1800" dirty="0"/>
          </a:p>
          <a:p>
            <a:r>
              <a:rPr lang="pt-PT" sz="1800" b="0" dirty="0">
                <a:solidFill>
                  <a:schemeClr val="accent6"/>
                </a:solidFill>
                <a:latin typeface="Source Sans 3" panose="020B0303030403020204" pitchFamily="34" charset="0"/>
              </a:rPr>
              <a:t>Amo-te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pt-PT" dirty="0"/>
              <a:t>B</a:t>
            </a:r>
          </a:p>
          <a:p>
            <a:pPr lvl="1"/>
            <a:endParaRPr lang="es-ES" dirty="0"/>
          </a:p>
          <a:p>
            <a:r>
              <a:rPr lang="pt-PT" sz="1800" b="0" dirty="0">
                <a:solidFill>
                  <a:schemeClr val="accent6"/>
                </a:solidFill>
                <a:latin typeface="Source Sans 3" panose="020B0303030403020204" pitchFamily="34" charset="0"/>
              </a:rPr>
              <a:t>Prazer em conhecer-te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pt-PT" dirty="0"/>
              <a:t>D</a:t>
            </a:r>
          </a:p>
          <a:p>
            <a:pPr lvl="1"/>
            <a:endParaRPr lang="es-ES" dirty="0"/>
          </a:p>
          <a:p>
            <a:pPr lvl="1"/>
            <a:r>
              <a:rPr lang="pt-PT" dirty="0"/>
              <a:t>Não é uma palavra estónia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pt-PT" dirty="0"/>
              <a:t>Línguas 300</a:t>
            </a:r>
          </a:p>
          <a:p>
            <a:pPr>
              <a:lnSpc>
                <a:spcPts val="3000"/>
              </a:lnSpc>
            </a:pPr>
            <a:r>
              <a:rPr lang="pt-PT" dirty="0">
                <a:solidFill>
                  <a:schemeClr val="accent2"/>
                </a:solidFill>
              </a:rPr>
              <a:t>⸺</a:t>
            </a:r>
          </a:p>
          <a:p>
            <a:r>
              <a:rPr lang="pt-PT" sz="2400" dirty="0"/>
              <a:t>O que significa a palavra estónia «</a:t>
            </a:r>
            <a:r>
              <a:rPr lang="pt-PT" sz="2400" i="1" dirty="0"/>
              <a:t>terviseks</a:t>
            </a:r>
            <a:r>
              <a:rPr lang="pt-PT" sz="2400" dirty="0"/>
              <a:t>»?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23D1AA5A-E358-DB97-6D68-F4D825AB196F}"/>
              </a:ext>
            </a:extLst>
          </p:cNvPr>
          <p:cNvSpPr txBox="1">
            <a:spLocks/>
          </p:cNvSpPr>
          <p:nvPr/>
        </p:nvSpPr>
        <p:spPr bwMode="auto">
          <a:xfrm>
            <a:off x="8195211" y="6010077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PT" sz="32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36264972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3"/>
            <a:ext cx="10648046" cy="2045949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pt-PT" sz="2800" dirty="0"/>
              <a:t>Que dois países da UE não solicitaram que uma das suas línguas oficiais (a nível nacional) fosse uma língua oficial da UE? </a:t>
            </a:r>
          </a:p>
          <a:p>
            <a:endParaRPr lang="en-GB" sz="28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pt-PT" dirty="0"/>
              <a:t>Línguas 400</a:t>
            </a:r>
          </a:p>
          <a:p>
            <a:pPr>
              <a:lnSpc>
                <a:spcPts val="3000"/>
              </a:lnSpc>
            </a:pPr>
            <a:r>
              <a:rPr lang="pt-PT" dirty="0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19" name="Text Placeholder 11">
            <a:extLst>
              <a:ext uri="{FF2B5EF4-FFF2-40B4-BE49-F238E27FC236}">
                <a16:creationId xmlns:a16="http://schemas.microsoft.com/office/drawing/2014/main" id="{07E865E0-D33C-5976-9D79-D837ADF81104}"/>
              </a:ext>
            </a:extLst>
          </p:cNvPr>
          <p:cNvSpPr txBox="1">
            <a:spLocks/>
          </p:cNvSpPr>
          <p:nvPr/>
        </p:nvSpPr>
        <p:spPr bwMode="auto">
          <a:xfrm>
            <a:off x="1951892" y="4212053"/>
            <a:ext cx="8285716" cy="9077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PT" sz="3200" dirty="0">
                <a:solidFill>
                  <a:srgbClr val="00B050"/>
                </a:solidFill>
              </a:rPr>
              <a:t>Luxemburgo e Chipre</a:t>
            </a:r>
          </a:p>
        </p:txBody>
      </p:sp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01ABD5E1-742F-FDDD-1F02-1B3E39C399D6}"/>
              </a:ext>
            </a:extLst>
          </p:cNvPr>
          <p:cNvSpPr txBox="1">
            <a:spLocks/>
          </p:cNvSpPr>
          <p:nvPr/>
        </p:nvSpPr>
        <p:spPr bwMode="auto">
          <a:xfrm>
            <a:off x="7992011" y="5755157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PT" sz="32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15978062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pt-PT" dirty="0"/>
              <a:t>C</a:t>
            </a:r>
          </a:p>
          <a:p>
            <a:pPr lvl="1"/>
            <a:endParaRPr lang="es-ES" dirty="0"/>
          </a:p>
          <a:p>
            <a:pPr lvl="1"/>
            <a:r>
              <a:rPr lang="pt-PT" sz="1800" dirty="0"/>
              <a:t>1993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pt-PT" dirty="0"/>
              <a:t>A</a:t>
            </a:r>
          </a:p>
          <a:p>
            <a:endParaRPr lang="es-ES" sz="1800" dirty="0"/>
          </a:p>
          <a:p>
            <a:r>
              <a:rPr lang="pt-PT" sz="1800" b="0" dirty="0">
                <a:solidFill>
                  <a:schemeClr val="accent6"/>
                </a:solidFill>
                <a:latin typeface="Source Sans 3" panose="020B0303030403020204" pitchFamily="34" charset="0"/>
              </a:rPr>
              <a:t>1957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pt-PT" dirty="0"/>
              <a:t>B</a:t>
            </a:r>
          </a:p>
          <a:p>
            <a:pPr lvl="1"/>
            <a:endParaRPr lang="es-ES" dirty="0"/>
          </a:p>
          <a:p>
            <a:pPr lvl="1"/>
            <a:r>
              <a:rPr lang="pt-PT" sz="1800" dirty="0"/>
              <a:t>1989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pt-PT" dirty="0"/>
              <a:t>D</a:t>
            </a:r>
          </a:p>
          <a:p>
            <a:pPr lvl="1"/>
            <a:endParaRPr lang="es-ES" dirty="0"/>
          </a:p>
          <a:p>
            <a:pPr lvl="1"/>
            <a:r>
              <a:rPr lang="pt-PT" sz="1800" dirty="0"/>
              <a:t>2009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59" y="507568"/>
            <a:ext cx="9866477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pt-PT" dirty="0"/>
              <a:t>História 300</a:t>
            </a:r>
          </a:p>
          <a:p>
            <a:pPr>
              <a:lnSpc>
                <a:spcPts val="3000"/>
              </a:lnSpc>
            </a:pPr>
            <a:r>
              <a:rPr lang="pt-PT" dirty="0">
                <a:solidFill>
                  <a:schemeClr val="accent2"/>
                </a:solidFill>
              </a:rPr>
              <a:t>⸺</a:t>
            </a:r>
          </a:p>
          <a:p>
            <a:r>
              <a:rPr lang="pt-PT" sz="2000" dirty="0"/>
              <a:t>Quando entrou em funções o primeiro presidente permanente do Conselho Europeu?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F956BE9B-4328-D7E7-6EF8-6E1104012354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PT" sz="32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6673123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3"/>
            <a:ext cx="10648046" cy="2045949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pt-PT" sz="4000" dirty="0"/>
              <a:t>Em 1987, que país não europeu apresentou um pedido de adesão à UE? </a:t>
            </a:r>
          </a:p>
          <a:p>
            <a:endParaRPr lang="es-ES" sz="1800" dirty="0"/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pt-PT" dirty="0"/>
              <a:t>História 400</a:t>
            </a:r>
          </a:p>
          <a:p>
            <a:pPr>
              <a:lnSpc>
                <a:spcPts val="3000"/>
              </a:lnSpc>
            </a:pPr>
            <a:r>
              <a:rPr lang="pt-PT" dirty="0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19" name="Text Placeholder 11">
            <a:extLst>
              <a:ext uri="{FF2B5EF4-FFF2-40B4-BE49-F238E27FC236}">
                <a16:creationId xmlns:a16="http://schemas.microsoft.com/office/drawing/2014/main" id="{07E865E0-D33C-5976-9D79-D837ADF81104}"/>
              </a:ext>
            </a:extLst>
          </p:cNvPr>
          <p:cNvSpPr txBox="1">
            <a:spLocks/>
          </p:cNvSpPr>
          <p:nvPr/>
        </p:nvSpPr>
        <p:spPr bwMode="auto">
          <a:xfrm>
            <a:off x="3070371" y="4363835"/>
            <a:ext cx="5406879" cy="1399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pt-PT" sz="4800" dirty="0">
                <a:solidFill>
                  <a:srgbClr val="00B050"/>
                </a:solidFill>
              </a:rPr>
              <a:t>Marrocos</a:t>
            </a:r>
            <a:r>
              <a:rPr lang="pt-PT" sz="4800" dirty="0">
                <a:solidFill>
                  <a:srgbClr val="0070C0"/>
                </a:solidFill>
              </a:rPr>
              <a:t> </a:t>
            </a:r>
          </a:p>
        </p:txBody>
      </p:sp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04F36518-7908-921C-E4C3-661FA4BD6E8A}"/>
              </a:ext>
            </a:extLst>
          </p:cNvPr>
          <p:cNvSpPr txBox="1">
            <a:spLocks/>
          </p:cNvSpPr>
          <p:nvPr/>
        </p:nvSpPr>
        <p:spPr bwMode="auto">
          <a:xfrm>
            <a:off x="7877711" y="5620333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PT" sz="32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11271501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25060" y="2908823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pt-PT" dirty="0"/>
              <a:t>A</a:t>
            </a:r>
          </a:p>
          <a:p>
            <a:endParaRPr lang="es-ES" dirty="0"/>
          </a:p>
          <a:p>
            <a:r>
              <a:rPr lang="pt-PT" sz="3200" b="0" dirty="0">
                <a:solidFill>
                  <a:schemeClr val="accent6"/>
                </a:solidFill>
                <a:latin typeface="Source Sans 3" panose="020B0303030403020204" pitchFamily="34" charset="0"/>
              </a:rPr>
              <a:t>Pirenéus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908823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pt-PT" dirty="0"/>
              <a:t>B</a:t>
            </a:r>
          </a:p>
          <a:p>
            <a:pPr lvl="1"/>
            <a:endParaRPr lang="es-ES" dirty="0"/>
          </a:p>
          <a:p>
            <a:pPr lvl="1"/>
            <a:r>
              <a:rPr lang="pt-PT" sz="3200" dirty="0"/>
              <a:t>Apeninos</a:t>
            </a:r>
          </a:p>
          <a:p>
            <a:endParaRPr lang="es-E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pt-PT" dirty="0"/>
              <a:t>Geografia 100</a:t>
            </a:r>
          </a:p>
          <a:p>
            <a:pPr>
              <a:lnSpc>
                <a:spcPts val="3000"/>
              </a:lnSpc>
            </a:pPr>
            <a:r>
              <a:rPr lang="pt-PT" dirty="0">
                <a:solidFill>
                  <a:schemeClr val="accent2"/>
                </a:solidFill>
              </a:rPr>
              <a:t>⸺</a:t>
            </a:r>
          </a:p>
          <a:p>
            <a:r>
              <a:rPr lang="pt-PT" sz="2800" dirty="0"/>
              <a:t>Que cordilheira se encontra entre França e Espanha, com uma extensão de cerca de 430 km?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28AB6D86-BF67-5FBA-5889-2D1C626DC1BA}"/>
              </a:ext>
            </a:extLst>
          </p:cNvPr>
          <p:cNvSpPr txBox="1">
            <a:spLocks/>
          </p:cNvSpPr>
          <p:nvPr/>
        </p:nvSpPr>
        <p:spPr bwMode="auto">
          <a:xfrm>
            <a:off x="7992011" y="5620333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PT" sz="32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13020974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pt-PT" dirty="0"/>
              <a:t>C</a:t>
            </a:r>
          </a:p>
          <a:p>
            <a:pPr lvl="1"/>
            <a:endParaRPr lang="es-ES" dirty="0"/>
          </a:p>
          <a:p>
            <a:pPr lvl="1"/>
            <a:r>
              <a:rPr lang="pt-PT" sz="1800" dirty="0"/>
              <a:t>2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pt-PT" dirty="0"/>
              <a:t>A</a:t>
            </a:r>
          </a:p>
          <a:p>
            <a:endParaRPr lang="es-ES" sz="1800" dirty="0"/>
          </a:p>
          <a:p>
            <a:r>
              <a:rPr lang="pt-PT" sz="1800" b="0" dirty="0">
                <a:solidFill>
                  <a:schemeClr val="accent6"/>
                </a:solidFill>
                <a:latin typeface="Source Sans 3" panose="020B0303030403020204" pitchFamily="34" charset="0"/>
              </a:rPr>
              <a:t>0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pt-PT" dirty="0"/>
              <a:t>B</a:t>
            </a:r>
          </a:p>
          <a:p>
            <a:pPr lvl="1"/>
            <a:endParaRPr lang="es-ES" dirty="0"/>
          </a:p>
          <a:p>
            <a:pPr lvl="1"/>
            <a:r>
              <a:rPr lang="pt-PT" sz="1800" dirty="0"/>
              <a:t>1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pt-PT" dirty="0"/>
              <a:t>D</a:t>
            </a:r>
          </a:p>
          <a:p>
            <a:pPr lvl="1"/>
            <a:endParaRPr lang="es-ES" dirty="0"/>
          </a:p>
          <a:p>
            <a:pPr lvl="1"/>
            <a:r>
              <a:rPr lang="pt-PT" sz="1800" dirty="0"/>
              <a:t>3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pt-PT" dirty="0"/>
              <a:t>Geografia 200</a:t>
            </a:r>
          </a:p>
          <a:p>
            <a:pPr>
              <a:lnSpc>
                <a:spcPts val="3000"/>
              </a:lnSpc>
            </a:pPr>
            <a:r>
              <a:rPr lang="pt-PT" dirty="0">
                <a:solidFill>
                  <a:schemeClr val="accent2"/>
                </a:solidFill>
              </a:rPr>
              <a:t>⸺</a:t>
            </a:r>
          </a:p>
          <a:p>
            <a:r>
              <a:rPr lang="pt-PT" sz="2500" dirty="0"/>
              <a:t>Quantos países da UE não têm fronteira terrestre com outro país da UE?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88D9D887-839C-14D0-551F-48D548629053}"/>
              </a:ext>
            </a:extLst>
          </p:cNvPr>
          <p:cNvSpPr txBox="1">
            <a:spLocks/>
          </p:cNvSpPr>
          <p:nvPr/>
        </p:nvSpPr>
        <p:spPr bwMode="auto">
          <a:xfrm>
            <a:off x="3279664" y="6118605"/>
            <a:ext cx="5319214" cy="5677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PT" sz="2000" dirty="0">
                <a:solidFill>
                  <a:srgbClr val="00B050"/>
                </a:solidFill>
                <a:latin typeface="Arial" panose="020B0604020202020204" pitchFamily="34" charset="0"/>
              </a:rPr>
              <a:t>Malta, Chipre e Irlanda</a:t>
            </a:r>
          </a:p>
        </p:txBody>
      </p:sp>
      <p:sp>
        <p:nvSpPr>
          <p:cNvPr id="8" name="Text Placeholder 11">
            <a:extLst>
              <a:ext uri="{FF2B5EF4-FFF2-40B4-BE49-F238E27FC236}">
                <a16:creationId xmlns:a16="http://schemas.microsoft.com/office/drawing/2014/main" id="{E47F06C6-4644-994C-B67E-F05A7B4E93A8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PT" sz="32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4222821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</p:bldLst>
  </p:timing>
</p:sld>
</file>

<file path=ppt/theme/theme1.xml><?xml version="1.0" encoding="utf-8"?>
<a:theme xmlns:a="http://schemas.openxmlformats.org/drawingml/2006/main" name="Office Theme">
  <a:themeElements>
    <a:clrScheme name="Custom 6">
      <a:dk1>
        <a:srgbClr val="003399"/>
      </a:dk1>
      <a:lt1>
        <a:srgbClr val="FFFFFF"/>
      </a:lt1>
      <a:dk2>
        <a:srgbClr val="003399"/>
      </a:dk2>
      <a:lt2>
        <a:srgbClr val="CCD6EA"/>
      </a:lt2>
      <a:accent1>
        <a:srgbClr val="003399"/>
      </a:accent1>
      <a:accent2>
        <a:srgbClr val="23C3E0"/>
      </a:accent2>
      <a:accent3>
        <a:srgbClr val="2A71E1"/>
      </a:accent3>
      <a:accent4>
        <a:srgbClr val="FFD517"/>
      </a:accent4>
      <a:accent5>
        <a:srgbClr val="DBBBA3"/>
      </a:accent5>
      <a:accent6>
        <a:srgbClr val="616161"/>
      </a:accent6>
      <a:hlink>
        <a:srgbClr val="2A70E1"/>
      </a:hlink>
      <a:folHlink>
        <a:srgbClr val="FFFFFF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/>
      <a:bodyPr vert="horz" lIns="91440" tIns="45720" rIns="91440" bIns="45720" rtlCol="0" anchor="t">
        <a:noAutofit/>
      </a:bodyPr>
      <a:lstStyle>
        <a:defPPr algn="l">
          <a:defRPr sz="4000" b="1" dirty="0" err="1" smtClean="0">
            <a:solidFill>
              <a:srgbClr val="1C45EF"/>
            </a:solidFill>
            <a:latin typeface="Arial" charset="0"/>
            <a:ea typeface="Arial" charset="0"/>
            <a:cs typeface="Arial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ppt_v3 _sample" id="{AAA16727-62D9-DC44-BDDD-7D0F26403ACE}" vid="{8F3E3A5B-8705-0840-ADF4-E3DD71A7BC1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4D3E1EACFA3534BAAE6733335E23D4F" ma:contentTypeVersion="20" ma:contentTypeDescription="Create a new document." ma:contentTypeScope="" ma:versionID="7431ca54c46e0c322616e7788ce2299f">
  <xsd:schema xmlns:xsd="http://www.w3.org/2001/XMLSchema" xmlns:xs="http://www.w3.org/2001/XMLSchema" xmlns:p="http://schemas.microsoft.com/office/2006/metadata/properties" xmlns:ns1="http://schemas.microsoft.com/sharepoint/v3" xmlns:ns2="75666dcc-d1b0-4620-9e73-6d33eb7c4046" xmlns:ns3="a7616446-7f67-491d-a071-b296a72de81c" targetNamespace="http://schemas.microsoft.com/office/2006/metadata/properties" ma:root="true" ma:fieldsID="85393c792629708ed4b6ab0340c32456" ns1:_="" ns2:_="" ns3:_="">
    <xsd:import namespace="http://schemas.microsoft.com/sharepoint/v3"/>
    <xsd:import namespace="75666dcc-d1b0-4620-9e73-6d33eb7c4046"/>
    <xsd:import namespace="a7616446-7f67-491d-a071-b296a72de81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2:Thumbnail" minOccurs="0"/>
                <xsd:element ref="ns2:MediaServiceLocation" minOccurs="0"/>
                <xsd:element ref="ns3:SharedWithUsers" minOccurs="0"/>
                <xsd:element ref="ns3:SharedWithDetails" minOccurs="0"/>
                <xsd:element ref="ns2:Image" minOccurs="0"/>
                <xsd:element ref="ns2:MediaServiceObjectDetectorVersions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4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5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5666dcc-d1b0-4620-9e73-6d33eb7c404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429863bb-a474-4ad0-a9d6-29a4b183cee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Thumbnail" ma:index="18" nillable="true" ma:displayName="Thumbnail" ma:format="Thumbnail" ma:internalName="Thumbnail">
      <xsd:simpleType>
        <xsd:restriction base="dms:Unknown"/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Image" ma:index="22" nillable="true" ma:displayName="Image" ma:format="Thumbnail" ma:internalName="Image">
      <xsd:simpleType>
        <xsd:restriction base="dms:Unknown"/>
      </xsd:simple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7616446-7f67-491d-a071-b296a72de81c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c42e32d2-47d4-4e7d-ba9f-8ca946ccc175}" ma:internalName="TaxCatchAll" ma:showField="CatchAllData" ma:web="a7616446-7f67-491d-a071-b296a72de81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75666dcc-d1b0-4620-9e73-6d33eb7c4046">
      <Terms xmlns="http://schemas.microsoft.com/office/infopath/2007/PartnerControls"/>
    </lcf76f155ced4ddcb4097134ff3c332f>
    <Image xmlns="75666dcc-d1b0-4620-9e73-6d33eb7c4046" xsi:nil="true"/>
    <TaxCatchAll xmlns="a7616446-7f67-491d-a071-b296a72de81c" xsi:nil="true"/>
    <Thumbnail xmlns="75666dcc-d1b0-4620-9e73-6d33eb7c4046" xsi:nil="true"/>
    <SharedWithUsers xmlns="a7616446-7f67-491d-a071-b296a72de81c">
      <UserInfo>
        <DisplayName>KREPELKOVA Jaroslava</DisplayName>
        <AccountId>166</AccountId>
        <AccountType/>
      </UserInfo>
    </SharedWithUsers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EEF512E2-85C4-4A2C-8015-2F10FA38F2E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5666dcc-d1b0-4620-9e73-6d33eb7c4046"/>
    <ds:schemaRef ds:uri="a7616446-7f67-491d-a071-b296a72de81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A90A7C63-3261-4339-B45D-1DA9B4F2B4B8}">
  <ds:schemaRefs>
    <ds:schemaRef ds:uri="http://schemas.microsoft.com/office/2006/metadata/properties"/>
    <ds:schemaRef ds:uri="75666dcc-d1b0-4620-9e73-6d33eb7c4046"/>
    <ds:schemaRef ds:uri="http://schemas.microsoft.com/sharepoint/v3"/>
    <ds:schemaRef ds:uri="http://purl.org/dc/terms/"/>
    <ds:schemaRef ds:uri="http://schemas.microsoft.com/office/infopath/2007/PartnerControls"/>
    <ds:schemaRef ds:uri="http://schemas.microsoft.com/office/2006/documentManagement/types"/>
    <ds:schemaRef ds:uri="a7616446-7f67-491d-a071-b296a72de81c"/>
    <ds:schemaRef ds:uri="http://purl.org/dc/elements/1.1/"/>
    <ds:schemaRef ds:uri="http://schemas.openxmlformats.org/package/2006/metadata/core-properties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8345DB1E-1BF9-4432-A6C9-56E85BDE0004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ppt_v3 _sample</Template>
  <TotalTime>7923</TotalTime>
  <Words>2437</Words>
  <Application>Microsoft Office PowerPoint</Application>
  <PresentationFormat>Widescreen</PresentationFormat>
  <Paragraphs>726</Paragraphs>
  <Slides>56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56</vt:i4>
      </vt:variant>
    </vt:vector>
  </HeadingPairs>
  <TitlesOfParts>
    <vt:vector size="67" baseType="lpstr">
      <vt:lpstr>Arial</vt:lpstr>
      <vt:lpstr>Calibri</vt:lpstr>
      <vt:lpstr>Courier New</vt:lpstr>
      <vt:lpstr>Open Sans</vt:lpstr>
      <vt:lpstr>Source Sans 3</vt:lpstr>
      <vt:lpstr>Source Sans 3 Medium</vt:lpstr>
      <vt:lpstr>Source Sans 3 Semibold</vt:lpstr>
      <vt:lpstr>Source Serif 4 14pt</vt:lpstr>
      <vt:lpstr>Times New Roman</vt:lpstr>
      <vt:lpstr>Wingdings</vt:lpstr>
      <vt:lpstr>Office Theme</vt:lpstr>
      <vt:lpstr>PowerPoint Presentation</vt:lpstr>
      <vt:lpstr>PowerPoint Presentation</vt:lpstr>
      <vt:lpstr>Europa Quest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Secretariat of European Council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sample title lorem ipsum</dc:title>
  <dc:creator>SANCHEZ MARTINEZ Jose</dc:creator>
  <cp:lastModifiedBy>NATSEV Petar</cp:lastModifiedBy>
  <cp:revision>94</cp:revision>
  <cp:lastPrinted>2020-03-11T16:07:50Z</cp:lastPrinted>
  <dcterms:created xsi:type="dcterms:W3CDTF">2020-03-24T15:57:55Z</dcterms:created>
  <dcterms:modified xsi:type="dcterms:W3CDTF">2024-11-29T12:10:27Z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0x01010044D3E1EACFA3534BAAE6733335E23D4F</vt:lpwstr>
  </property>
  <property fmtid="{D5CDD505-2E9C-101B-9397-08002B2CF9AE}" pid="3" name="MediaServiceImageTags">
    <vt:lpwstr/>
  </property>
  <property fmtid="{D5CDD505-2E9C-101B-9397-08002B2CF9AE}" pid="4" name="MSIP_Label_af60b174-6478-47f9-866e-33f097bb6603_Enabled">
    <vt:lpwstr>true</vt:lpwstr>
  </property>
  <property fmtid="{D5CDD505-2E9C-101B-9397-08002B2CF9AE}" pid="5" name="MSIP_Label_af60b174-6478-47f9-866e-33f097bb6603_SetDate">
    <vt:lpwstr>2024-06-20T12:58:53Z</vt:lpwstr>
  </property>
  <property fmtid="{D5CDD505-2E9C-101B-9397-08002B2CF9AE}" pid="6" name="MSIP_Label_af60b174-6478-47f9-866e-33f097bb6603_Method">
    <vt:lpwstr>Privileged</vt:lpwstr>
  </property>
  <property fmtid="{D5CDD505-2E9C-101B-9397-08002B2CF9AE}" pid="7" name="MSIP_Label_af60b174-6478-47f9-866e-33f097bb6603_Name">
    <vt:lpwstr>GSCEU - PUBLIC Label</vt:lpwstr>
  </property>
  <property fmtid="{D5CDD505-2E9C-101B-9397-08002B2CF9AE}" pid="8" name="MSIP_Label_af60b174-6478-47f9-866e-33f097bb6603_SiteId">
    <vt:lpwstr>03ad1c97-0a4d-4e82-8f93-27291a6a0767</vt:lpwstr>
  </property>
  <property fmtid="{D5CDD505-2E9C-101B-9397-08002B2CF9AE}" pid="9" name="MSIP_Label_af60b174-6478-47f9-866e-33f097bb6603_ActionId">
    <vt:lpwstr>8b82a708-6cae-43e2-bc83-e9e0baff560d</vt:lpwstr>
  </property>
  <property fmtid="{D5CDD505-2E9C-101B-9397-08002B2CF9AE}" pid="10" name="MSIP_Label_af60b174-6478-47f9-866e-33f097bb6603_ContentBits">
    <vt:lpwstr>0</vt:lpwstr>
  </property>
</Properties>
</file>