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4"/>
  </p:sldMasterIdLst>
  <p:notesMasterIdLst>
    <p:notesMasterId r:id="rId35"/>
  </p:notesMasterIdLst>
  <p:handoutMasterIdLst>
    <p:handoutMasterId r:id="rId36"/>
  </p:handoutMasterIdLst>
  <p:sldIdLst>
    <p:sldId id="315" r:id="rId5"/>
    <p:sldId id="369" r:id="rId6"/>
    <p:sldId id="305" r:id="rId7"/>
    <p:sldId id="316" r:id="rId8"/>
    <p:sldId id="317" r:id="rId9"/>
    <p:sldId id="327" r:id="rId10"/>
    <p:sldId id="320" r:id="rId11"/>
    <p:sldId id="328" r:id="rId12"/>
    <p:sldId id="338" r:id="rId13"/>
    <p:sldId id="337" r:id="rId14"/>
    <p:sldId id="339" r:id="rId15"/>
    <p:sldId id="340" r:id="rId16"/>
    <p:sldId id="336" r:id="rId17"/>
    <p:sldId id="341" r:id="rId18"/>
    <p:sldId id="342" r:id="rId19"/>
    <p:sldId id="335" r:id="rId20"/>
    <p:sldId id="343" r:id="rId21"/>
    <p:sldId id="344" r:id="rId22"/>
    <p:sldId id="334" r:id="rId23"/>
    <p:sldId id="333" r:id="rId24"/>
    <p:sldId id="332" r:id="rId25"/>
    <p:sldId id="331" r:id="rId26"/>
    <p:sldId id="345" r:id="rId27"/>
    <p:sldId id="346" r:id="rId28"/>
    <p:sldId id="330" r:id="rId29"/>
    <p:sldId id="347" r:id="rId30"/>
    <p:sldId id="329" r:id="rId31"/>
    <p:sldId id="321" r:id="rId32"/>
    <p:sldId id="324" r:id="rId33"/>
    <p:sldId id="325" r:id="rId3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FB1AA070-DB3C-6F50-B9DC-0CA7C49DC36C}" name="ETSE Sophie" initials="ES" userId="S::BROWNSO@int.consilium.europa.eu::61056e0e-f4dc-48ac-a400-9fdeddd62860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DCDD0"/>
    <a:srgbClr val="003399"/>
    <a:srgbClr val="010101"/>
    <a:srgbClr val="D9F2FB"/>
    <a:srgbClr val="DEFBFF"/>
    <a:srgbClr val="1C45EF"/>
    <a:srgbClr val="404A52"/>
    <a:srgbClr val="283C5A"/>
    <a:srgbClr val="FF6E1F"/>
    <a:srgbClr val="CC58C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C4B1156A-380E-4F78-BDF5-A606A8083BF9}" styleName="Medium Style 4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08FB837D-C827-4EFA-A057-4D05807E0F7C}" styleName="Themed Style 1 -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68D230F3-CF80-4859-8CE7-A43EE81993B5}" styleName="Light Style 1 - Acc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5A111915-BE36-4E01-A7E5-04B1672EAD32}" styleName="Light Style 2 - Ac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1E171933-4619-4E11-9A3F-F7608DF75F80}" styleName="Medium Style 1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050" autoAdjust="0"/>
    <p:restoredTop sz="81154" autoAdjust="0"/>
  </p:normalViewPr>
  <p:slideViewPr>
    <p:cSldViewPr snapToGrid="0" snapToObjects="1">
      <p:cViewPr varScale="1">
        <p:scale>
          <a:sx n="92" d="100"/>
          <a:sy n="92" d="100"/>
        </p:scale>
        <p:origin x="1368" y="6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85" d="100"/>
          <a:sy n="85" d="100"/>
        </p:scale>
        <p:origin x="2720" y="16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theme" Target="theme/theme1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microsoft.com/office/2018/10/relationships/authors" Target="author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handoutMaster" Target="handoutMasters/handout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25B89716-FB31-814E-A9A1-4BC8CCA119F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08A9A6D-9D79-8A41-9109-B3C0D2D55B4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9391D34-D5AA-8449-B76D-42F7568F350E}" type="datetimeFigureOut">
              <a:rPr lang="en-US" smtClean="0"/>
              <a:t>6/20/2024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36E4C4D-FBD9-2041-BC11-E8B4E09D3EF6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8106DF9-C269-6B4A-84EA-F936920CF914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82D836A-D731-144E-ACF1-2FC25DECEB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938108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F370F54-0627-1347-A792-378D0B60C1D0}" type="datetimeFigureOut">
              <a:rPr lang="en-US" smtClean="0"/>
              <a:t>6/20/2024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F025F9-099E-284D-A451-A888FA1824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8219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F025F9-099E-284D-A451-A888FA1824E8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46327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F025F9-099E-284D-A451-A888FA1824E8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81373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a-DK">
                <a:latin typeface="Arial" panose="020B0604020202020204" pitchFamily="34" charset="0"/>
                <a:ea typeface="ＭＳ Ｐゴシック" panose="020B0600070205080204" pitchFamily="34" charset="-128"/>
              </a:rPr>
              <a:t>Polen blev medlem i 2004</a:t>
            </a:r>
          </a:p>
          <a:p>
            <a:r>
              <a:rPr lang="da-DK">
                <a:latin typeface="Arial" panose="020B0604020202020204" pitchFamily="34" charset="0"/>
                <a:ea typeface="ＭＳ Ｐゴシック" panose="020B0600070205080204" pitchFamily="34" charset="-128"/>
              </a:rPr>
              <a:t>Spanien blev medlem i 1986</a:t>
            </a:r>
          </a:p>
          <a:p>
            <a:r>
              <a:rPr lang="da-DK">
                <a:latin typeface="Arial" panose="020B0604020202020204" pitchFamily="34" charset="0"/>
                <a:ea typeface="ＭＳ Ｐゴシック" panose="020B0600070205080204" pitchFamily="34" charset="-128"/>
              </a:rPr>
              <a:t>Danmark blev medlem i 1973</a:t>
            </a:r>
          </a:p>
          <a:p>
            <a:endParaRPr lang="en-15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F025F9-099E-284D-A451-A888FA1824E8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363261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algn="l" defTabSz="914400" rtl="0" eaLnBrk="1" latinLnBrk="0" hangingPunct="1"/>
            <a:r>
              <a:rPr lang="da-DK" sz="1200" b="0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10 nye lande tiltrådte EU i 2004</a:t>
            </a:r>
          </a:p>
          <a:p>
            <a:r>
              <a:rPr lang="da-DK" b="0">
                <a:latin typeface="Arial" panose="020B0604020202020204" pitchFamily="34" charset="0"/>
                <a:ea typeface="ＭＳ Ｐゴシック" panose="020B0600070205080204" pitchFamily="34" charset="-128"/>
              </a:rPr>
              <a:t>Spanien vandt Eurovision for første gang i 1968</a:t>
            </a:r>
          </a:p>
          <a:p>
            <a:r>
              <a:rPr lang="da-DK" b="0">
                <a:latin typeface="Arial" panose="020B0604020202020204" pitchFamily="34" charset="0"/>
                <a:ea typeface="ＭＳ Ｐゴシック" panose="020B0600070205080204" pitchFamily="34" charset="-128"/>
              </a:rPr>
              <a:t>Det første valg til Europa-Parlamentet fandt sted i 1979</a:t>
            </a:r>
          </a:p>
          <a:p>
            <a:endParaRPr lang="en-15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F025F9-099E-284D-A451-A888FA1824E8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176502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a-DK"/>
              <a:t>Cypern, Malta og Irland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F025F9-099E-284D-A451-A888FA1824E8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597774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a-DK"/>
              <a:t>Danmark vandt i 1992</a:t>
            </a:r>
          </a:p>
          <a:p>
            <a:r>
              <a:rPr lang="da-DK"/>
              <a:t>Portugal vandt i 2016</a:t>
            </a:r>
          </a:p>
          <a:p>
            <a:r>
              <a:rPr lang="da-DK"/>
              <a:t>Grækenland vandt i 2004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F025F9-099E-284D-A451-A888FA1824E8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813388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a-DK">
                <a:latin typeface="Arial" panose="020B0604020202020204" pitchFamily="34" charset="0"/>
                <a:ea typeface="ＭＳ Ｐゴシック" panose="020B0600070205080204" pitchFamily="34" charset="-128"/>
              </a:rPr>
              <a:t>Belgien, Estland og Tyskland</a:t>
            </a:r>
          </a:p>
          <a:p>
            <a:endParaRPr lang="en-15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F025F9-099E-284D-A451-A888FA1824E8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42554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general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FBD0CD2C-A1E3-B269-4C56-E064C9DDD9A6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8707A15-60B7-A141-AE22-81AC61979D6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clrChange>
              <a:clrFrom>
                <a:srgbClr val="FEFFFF"/>
              </a:clrFrom>
              <a:clrTo>
                <a:srgbClr val="FEFFFF">
                  <a:alpha val="0"/>
                </a:srgbClr>
              </a:clrTo>
            </a:clrChange>
          </a:blip>
          <a:srcRect r="12813"/>
          <a:stretch/>
        </p:blipFill>
        <p:spPr>
          <a:xfrm>
            <a:off x="6200264" y="0"/>
            <a:ext cx="5991736" cy="50969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258567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ighlight slide with picture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619BC032-0CBB-2D4C-8E59-5E4AEC9FC6B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429118" y="2942037"/>
            <a:ext cx="4673600" cy="377026"/>
          </a:xfrm>
          <a:prstGeom prst="rect">
            <a:avLst/>
          </a:prstGeom>
          <a:solidFill>
            <a:schemeClr val="accent1"/>
          </a:solidFill>
        </p:spPr>
        <p:txBody>
          <a:bodyPr anchor="ctr" anchorCtr="0">
            <a:spAutoFit/>
          </a:bodyPr>
          <a:lstStyle>
            <a:lvl1pPr marL="0" indent="0">
              <a:buFontTx/>
              <a:buNone/>
              <a:defRPr sz="2000" b="0" i="0" spc="0">
                <a:solidFill>
                  <a:schemeClr val="bg1"/>
                </a:solidFill>
                <a:latin typeface="Source Sans 3" panose="020B0303030403020204" pitchFamily="34" charset="0"/>
              </a:defRPr>
            </a:lvl1pPr>
          </a:lstStyle>
          <a:p>
            <a:pPr lvl="0"/>
            <a:r>
              <a:rPr lang="en-US" dirty="0"/>
              <a:t>Click here to add a header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25C1FDD4-A79E-124F-94CA-01EE2CB03E2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29118" y="3485045"/>
            <a:ext cx="4673601" cy="1320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</a:lstStyle>
          <a:p>
            <a:pPr lvl="0"/>
            <a:r>
              <a:rPr lang="en-US" dirty="0"/>
              <a:t>Click here to add this sample highlight</a:t>
            </a:r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3514826D-DAE6-3446-A5C3-4703B360F7AD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762932" y="1241507"/>
            <a:ext cx="5232400" cy="50673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s-E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F18792C-212E-F3AC-6C0F-42C42CB5F14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5810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3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17">
            <a:extLst>
              <a:ext uri="{FF2B5EF4-FFF2-40B4-BE49-F238E27FC236}">
                <a16:creationId xmlns:a16="http://schemas.microsoft.com/office/drawing/2014/main" id="{ABB833F7-3491-5341-BC53-F799D4ADE2D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56795" y="774145"/>
            <a:ext cx="9612548" cy="987896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tabLst/>
              <a:defRPr sz="32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0" indent="0">
              <a:buFontTx/>
              <a:buNone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Click here to edit this title</a:t>
            </a:r>
          </a:p>
          <a:p>
            <a:pPr lvl="1"/>
            <a:r>
              <a:rPr lang="en-US" dirty="0"/>
              <a:t>Click here to edit this subtitle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0FB04B07-B818-234D-999E-DE9BDE07053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142640" y="2159000"/>
            <a:ext cx="3208337" cy="3543300"/>
          </a:xfrm>
          <a:prstGeom prst="rect">
            <a:avLst/>
          </a:prstGeom>
          <a:solidFill>
            <a:schemeClr val="accent2">
              <a:lumMod val="20000"/>
              <a:lumOff val="80000"/>
              <a:alpha val="20000"/>
            </a:schemeClr>
          </a:solidFill>
        </p:spPr>
        <p:txBody>
          <a:bodyPr lIns="180000" tIns="180000" rIns="180000" bIns="180000"/>
          <a:lstStyle>
            <a:lvl1pPr marL="0" indent="0">
              <a:buNone/>
              <a:tabLst/>
              <a:defRPr sz="2000" b="1" i="0">
                <a:solidFill>
                  <a:schemeClr val="tx2"/>
                </a:solidFill>
                <a:latin typeface="Source Sans 3 Semibold" panose="020B0303030403020204" pitchFamily="34" charset="0"/>
              </a:defRPr>
            </a:lvl1pPr>
            <a:lvl2pPr marL="0" indent="0">
              <a:buNone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  <a:lvl3pPr marL="266700" indent="-228600"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3pPr>
            <a:lvl4pPr marL="533400" indent="-228600">
              <a:buClr>
                <a:schemeClr val="bg1">
                  <a:lumMod val="50000"/>
                </a:schemeClr>
              </a:buClr>
              <a:buFont typeface="Wingdings" pitchFamily="2" charset="2"/>
              <a:buChar char="§"/>
              <a:tabLst/>
              <a:defRPr sz="16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4pPr>
          </a:lstStyle>
          <a:p>
            <a:pPr lvl="0"/>
            <a:r>
              <a:rPr lang="en-US" dirty="0"/>
              <a:t>Click to edit header</a:t>
            </a:r>
          </a:p>
          <a:p>
            <a:pPr lvl="1"/>
            <a:r>
              <a:rPr lang="en-US" dirty="0"/>
              <a:t>Click to edit text</a:t>
            </a:r>
          </a:p>
          <a:p>
            <a:pPr lvl="2"/>
            <a:r>
              <a:rPr lang="en-US" dirty="0"/>
              <a:t>Click to edit list first level</a:t>
            </a:r>
          </a:p>
          <a:p>
            <a:pPr lvl="3"/>
            <a:r>
              <a:rPr lang="en-US" dirty="0"/>
              <a:t>Click to edit list second level</a:t>
            </a:r>
          </a:p>
        </p:txBody>
      </p:sp>
      <p:sp>
        <p:nvSpPr>
          <p:cNvPr id="15" name="Text Placeholder 13">
            <a:extLst>
              <a:ext uri="{FF2B5EF4-FFF2-40B4-BE49-F238E27FC236}">
                <a16:creationId xmlns:a16="http://schemas.microsoft.com/office/drawing/2014/main" id="{5CED8ECD-82D5-794B-BF74-EB97F94AE4D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56795" y="2196722"/>
            <a:ext cx="3208337" cy="3543300"/>
          </a:xfrm>
          <a:prstGeom prst="rect">
            <a:avLst/>
          </a:prstGeom>
          <a:solidFill>
            <a:schemeClr val="accent2">
              <a:lumMod val="20000"/>
              <a:lumOff val="80000"/>
              <a:alpha val="20000"/>
            </a:schemeClr>
          </a:solidFill>
        </p:spPr>
        <p:txBody>
          <a:bodyPr lIns="180000" tIns="180000" rIns="180000" bIns="180000"/>
          <a:lstStyle>
            <a:lvl1pPr marL="0" indent="0">
              <a:buNone/>
              <a:tabLst/>
              <a:defRPr sz="2000" b="1" i="0">
                <a:solidFill>
                  <a:schemeClr val="tx2"/>
                </a:solidFill>
                <a:latin typeface="Source Sans 3 Semibold" panose="020B0303030403020204" pitchFamily="34" charset="0"/>
              </a:defRPr>
            </a:lvl1pPr>
            <a:lvl2pPr marL="0" indent="0">
              <a:buNone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  <a:lvl3pPr marL="266700" indent="-228600"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3pPr>
            <a:lvl4pPr marL="533400" indent="-228600">
              <a:buClr>
                <a:schemeClr val="bg1">
                  <a:lumMod val="50000"/>
                </a:schemeClr>
              </a:buClr>
              <a:buFont typeface="Wingdings" pitchFamily="2" charset="2"/>
              <a:buChar char="§"/>
              <a:tabLst/>
              <a:defRPr sz="16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4pPr>
          </a:lstStyle>
          <a:p>
            <a:pPr lvl="0"/>
            <a:r>
              <a:rPr lang="en-US" dirty="0"/>
              <a:t>Click to edit header</a:t>
            </a:r>
          </a:p>
          <a:p>
            <a:pPr lvl="1"/>
            <a:r>
              <a:rPr lang="en-US" dirty="0"/>
              <a:t>Click to edit text</a:t>
            </a:r>
          </a:p>
          <a:p>
            <a:pPr lvl="2"/>
            <a:r>
              <a:rPr lang="en-US" dirty="0"/>
              <a:t>Click to edit list first level</a:t>
            </a:r>
          </a:p>
          <a:p>
            <a:pPr lvl="3"/>
            <a:r>
              <a:rPr lang="en-US" dirty="0"/>
              <a:t>Click to edit list second level</a:t>
            </a:r>
          </a:p>
        </p:txBody>
      </p:sp>
      <p:sp>
        <p:nvSpPr>
          <p:cNvPr id="16" name="Text Placeholder 13">
            <a:extLst>
              <a:ext uri="{FF2B5EF4-FFF2-40B4-BE49-F238E27FC236}">
                <a16:creationId xmlns:a16="http://schemas.microsoft.com/office/drawing/2014/main" id="{2607071B-4771-844D-8A41-10722BB2523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449717" y="2166196"/>
            <a:ext cx="3208337" cy="3543300"/>
          </a:xfrm>
          <a:prstGeom prst="rect">
            <a:avLst/>
          </a:prstGeom>
          <a:solidFill>
            <a:schemeClr val="accent2">
              <a:lumMod val="20000"/>
              <a:lumOff val="80000"/>
              <a:alpha val="20000"/>
            </a:schemeClr>
          </a:solidFill>
        </p:spPr>
        <p:txBody>
          <a:bodyPr lIns="180000" tIns="180000" rIns="180000" bIns="180000"/>
          <a:lstStyle>
            <a:lvl1pPr marL="0" indent="0">
              <a:buNone/>
              <a:tabLst/>
              <a:defRPr sz="2000" b="1" i="0">
                <a:solidFill>
                  <a:schemeClr val="tx2"/>
                </a:solidFill>
                <a:latin typeface="Source Sans 3 Semibold" panose="020B0303030403020204" pitchFamily="34" charset="0"/>
              </a:defRPr>
            </a:lvl1pPr>
            <a:lvl2pPr marL="0" indent="0">
              <a:buNone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  <a:lvl3pPr marL="266700" indent="-228600"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3pPr>
            <a:lvl4pPr marL="533400" indent="-228600">
              <a:buClr>
                <a:schemeClr val="bg1">
                  <a:lumMod val="50000"/>
                </a:schemeClr>
              </a:buClr>
              <a:buFont typeface="Wingdings" pitchFamily="2" charset="2"/>
              <a:buChar char="§"/>
              <a:tabLst/>
              <a:defRPr sz="16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4pPr>
          </a:lstStyle>
          <a:p>
            <a:pPr lvl="0"/>
            <a:r>
              <a:rPr lang="en-US" dirty="0"/>
              <a:t>Click to edit header</a:t>
            </a:r>
          </a:p>
          <a:p>
            <a:pPr lvl="1"/>
            <a:r>
              <a:rPr lang="en-US" dirty="0"/>
              <a:t>Click to edit text</a:t>
            </a:r>
          </a:p>
          <a:p>
            <a:pPr lvl="2"/>
            <a:r>
              <a:rPr lang="en-US" dirty="0"/>
              <a:t>Click to edit list first level</a:t>
            </a:r>
          </a:p>
          <a:p>
            <a:pPr lvl="3"/>
            <a:r>
              <a:rPr lang="en-US" dirty="0"/>
              <a:t>Click to edit list second level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889042C-1009-F645-75DE-18C8F3CF282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1358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4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17">
            <a:extLst>
              <a:ext uri="{FF2B5EF4-FFF2-40B4-BE49-F238E27FC236}">
                <a16:creationId xmlns:a16="http://schemas.microsoft.com/office/drawing/2014/main" id="{ABB833F7-3491-5341-BC53-F799D4ADE2D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56795" y="774145"/>
            <a:ext cx="9612548" cy="987896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tabLst/>
              <a:defRPr sz="32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0" indent="0">
              <a:buFontTx/>
              <a:buNone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Click here to edit this title</a:t>
            </a:r>
          </a:p>
          <a:p>
            <a:pPr lvl="1"/>
            <a:r>
              <a:rPr lang="en-US" dirty="0"/>
              <a:t>Click here to edit this subtitle</a:t>
            </a:r>
          </a:p>
        </p:txBody>
      </p:sp>
      <p:sp>
        <p:nvSpPr>
          <p:cNvPr id="13" name="Text Placeholder 13">
            <a:extLst>
              <a:ext uri="{FF2B5EF4-FFF2-40B4-BE49-F238E27FC236}">
                <a16:creationId xmlns:a16="http://schemas.microsoft.com/office/drawing/2014/main" id="{40F76FFA-2B8D-3940-A3FA-AB37CB39B43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56795" y="4109676"/>
            <a:ext cx="5186805" cy="1771650"/>
          </a:xfrm>
          <a:prstGeom prst="rect">
            <a:avLst/>
          </a:prstGeom>
          <a:solidFill>
            <a:srgbClr val="D9F2FB">
              <a:alpha val="20000"/>
            </a:srgbClr>
          </a:solidFill>
        </p:spPr>
        <p:txBody>
          <a:bodyPr lIns="180000" tIns="180000" rIns="180000" bIns="180000"/>
          <a:lstStyle>
            <a:lvl1pPr marL="0" indent="0">
              <a:buNone/>
              <a:tabLst/>
              <a:defRPr sz="2000" b="1" i="0">
                <a:solidFill>
                  <a:schemeClr val="tx2"/>
                </a:solidFill>
                <a:latin typeface="Source Sans 3 Semibold" panose="020B0303030403020204" pitchFamily="34" charset="0"/>
              </a:defRPr>
            </a:lvl1pPr>
            <a:lvl2pPr marL="0" indent="0">
              <a:buNone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  <a:lvl3pPr marL="266700" indent="-228600"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3pPr>
            <a:lvl4pPr marL="533400" indent="-228600">
              <a:buClr>
                <a:schemeClr val="bg1">
                  <a:lumMod val="50000"/>
                </a:schemeClr>
              </a:buClr>
              <a:buFont typeface="Wingdings" pitchFamily="2" charset="2"/>
              <a:buChar char="§"/>
              <a:tabLst/>
              <a:defRPr sz="16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4pPr>
          </a:lstStyle>
          <a:p>
            <a:pPr lvl="0"/>
            <a:r>
              <a:rPr lang="en-US" dirty="0"/>
              <a:t>Click to edit header</a:t>
            </a:r>
          </a:p>
          <a:p>
            <a:pPr lvl="1"/>
            <a:r>
              <a:rPr lang="en-US" dirty="0"/>
              <a:t>Click to edit text</a:t>
            </a:r>
          </a:p>
          <a:p>
            <a:pPr lvl="2"/>
            <a:r>
              <a:rPr lang="en-US" dirty="0"/>
              <a:t>Click to edit list first level</a:t>
            </a:r>
          </a:p>
          <a:p>
            <a:pPr lvl="3"/>
            <a:r>
              <a:rPr lang="en-US" dirty="0"/>
              <a:t>Click to edit list second level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A856EA61-4360-1446-800C-0AB2462BCF8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56794" y="2115776"/>
            <a:ext cx="5186805" cy="1771650"/>
          </a:xfrm>
          <a:prstGeom prst="rect">
            <a:avLst/>
          </a:prstGeom>
          <a:solidFill>
            <a:srgbClr val="D9F2FB">
              <a:alpha val="20000"/>
            </a:srgbClr>
          </a:solidFill>
        </p:spPr>
        <p:txBody>
          <a:bodyPr lIns="180000" tIns="180000" rIns="180000" bIns="180000"/>
          <a:lstStyle>
            <a:lvl1pPr marL="0" indent="0">
              <a:buNone/>
              <a:tabLst/>
              <a:defRPr sz="2000" b="1" i="0">
                <a:solidFill>
                  <a:schemeClr val="tx2"/>
                </a:solidFill>
                <a:latin typeface="Source Sans 3 Semibold" panose="020B0303030403020204" pitchFamily="34" charset="0"/>
              </a:defRPr>
            </a:lvl1pPr>
            <a:lvl2pPr marL="0" indent="0">
              <a:buNone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  <a:lvl3pPr marL="266700" indent="-228600"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3pPr>
            <a:lvl4pPr marL="533400" indent="-228600">
              <a:buClr>
                <a:schemeClr val="bg1">
                  <a:lumMod val="50000"/>
                </a:schemeClr>
              </a:buClr>
              <a:buFont typeface="Wingdings" pitchFamily="2" charset="2"/>
              <a:buChar char="§"/>
              <a:tabLst/>
              <a:defRPr sz="16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4pPr>
          </a:lstStyle>
          <a:p>
            <a:pPr lvl="0"/>
            <a:r>
              <a:rPr lang="en-US" dirty="0"/>
              <a:t>Click to edit header</a:t>
            </a:r>
          </a:p>
          <a:p>
            <a:pPr lvl="1"/>
            <a:r>
              <a:rPr lang="en-US" dirty="0"/>
              <a:t>Click to edit text</a:t>
            </a:r>
          </a:p>
          <a:p>
            <a:pPr lvl="2"/>
            <a:r>
              <a:rPr lang="en-US" dirty="0"/>
              <a:t>Click to edit list first level</a:t>
            </a:r>
          </a:p>
          <a:p>
            <a:pPr lvl="3"/>
            <a:r>
              <a:rPr lang="en-US" dirty="0"/>
              <a:t>Click to edit list second level</a:t>
            </a:r>
          </a:p>
        </p:txBody>
      </p:sp>
      <p:sp>
        <p:nvSpPr>
          <p:cNvPr id="15" name="Text Placeholder 13">
            <a:extLst>
              <a:ext uri="{FF2B5EF4-FFF2-40B4-BE49-F238E27FC236}">
                <a16:creationId xmlns:a16="http://schemas.microsoft.com/office/drawing/2014/main" id="{10589090-31FC-BF48-887A-E2411848E2D9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166533" y="2115776"/>
            <a:ext cx="5186805" cy="1771650"/>
          </a:xfrm>
          <a:prstGeom prst="rect">
            <a:avLst/>
          </a:prstGeom>
          <a:solidFill>
            <a:srgbClr val="D9F2FB">
              <a:alpha val="20000"/>
            </a:srgbClr>
          </a:solidFill>
        </p:spPr>
        <p:txBody>
          <a:bodyPr lIns="180000" tIns="180000" rIns="180000" bIns="180000"/>
          <a:lstStyle>
            <a:lvl1pPr marL="0" indent="0">
              <a:buNone/>
              <a:tabLst/>
              <a:defRPr sz="2000" b="1" i="0">
                <a:solidFill>
                  <a:schemeClr val="tx2"/>
                </a:solidFill>
                <a:latin typeface="Source Sans 3 Semibold" panose="020B0303030403020204" pitchFamily="34" charset="0"/>
              </a:defRPr>
            </a:lvl1pPr>
            <a:lvl2pPr marL="0" indent="0">
              <a:buNone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  <a:lvl3pPr marL="266700" indent="-228600"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3pPr>
            <a:lvl4pPr marL="533400" indent="-228600">
              <a:buClr>
                <a:schemeClr val="bg1">
                  <a:lumMod val="50000"/>
                </a:schemeClr>
              </a:buClr>
              <a:buFont typeface="Wingdings" pitchFamily="2" charset="2"/>
              <a:buChar char="§"/>
              <a:tabLst/>
              <a:defRPr sz="16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4pPr>
          </a:lstStyle>
          <a:p>
            <a:pPr lvl="0"/>
            <a:r>
              <a:rPr lang="en-US" dirty="0"/>
              <a:t>Click to edit header</a:t>
            </a:r>
          </a:p>
          <a:p>
            <a:pPr lvl="1"/>
            <a:r>
              <a:rPr lang="en-US" dirty="0"/>
              <a:t>Click to edit text</a:t>
            </a:r>
          </a:p>
          <a:p>
            <a:pPr lvl="2"/>
            <a:r>
              <a:rPr lang="en-US" dirty="0"/>
              <a:t>Click to edit list first level</a:t>
            </a:r>
          </a:p>
          <a:p>
            <a:pPr lvl="3"/>
            <a:r>
              <a:rPr lang="en-US" dirty="0"/>
              <a:t>Click to edit list second level</a:t>
            </a:r>
          </a:p>
        </p:txBody>
      </p:sp>
      <p:sp>
        <p:nvSpPr>
          <p:cNvPr id="16" name="Text Placeholder 13">
            <a:extLst>
              <a:ext uri="{FF2B5EF4-FFF2-40B4-BE49-F238E27FC236}">
                <a16:creationId xmlns:a16="http://schemas.microsoft.com/office/drawing/2014/main" id="{39472DA4-A225-5C42-8268-76687B2E1B94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166533" y="4109676"/>
            <a:ext cx="5186805" cy="1771650"/>
          </a:xfrm>
          <a:prstGeom prst="rect">
            <a:avLst/>
          </a:prstGeom>
          <a:solidFill>
            <a:srgbClr val="D9F2FB">
              <a:alpha val="20000"/>
            </a:srgbClr>
          </a:solidFill>
        </p:spPr>
        <p:txBody>
          <a:bodyPr lIns="180000" tIns="180000" rIns="180000" bIns="180000"/>
          <a:lstStyle>
            <a:lvl1pPr marL="0" indent="0">
              <a:buNone/>
              <a:tabLst/>
              <a:defRPr sz="2000" b="1" i="0">
                <a:solidFill>
                  <a:schemeClr val="tx2"/>
                </a:solidFill>
                <a:latin typeface="Source Sans 3 Semibold" panose="020B0303030403020204" pitchFamily="34" charset="0"/>
              </a:defRPr>
            </a:lvl1pPr>
            <a:lvl2pPr marL="0" indent="0">
              <a:buNone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  <a:lvl3pPr marL="266700" indent="-228600"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3pPr>
            <a:lvl4pPr marL="533400" indent="-228600">
              <a:buClr>
                <a:schemeClr val="bg1">
                  <a:lumMod val="50000"/>
                </a:schemeClr>
              </a:buClr>
              <a:buFont typeface="Wingdings" pitchFamily="2" charset="2"/>
              <a:buChar char="§"/>
              <a:tabLst/>
              <a:defRPr sz="16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4pPr>
          </a:lstStyle>
          <a:p>
            <a:pPr lvl="0"/>
            <a:r>
              <a:rPr lang="en-US" dirty="0"/>
              <a:t>Click to edit header</a:t>
            </a:r>
          </a:p>
          <a:p>
            <a:pPr lvl="1"/>
            <a:r>
              <a:rPr lang="en-US" dirty="0"/>
              <a:t>Click to edit text</a:t>
            </a:r>
          </a:p>
          <a:p>
            <a:pPr lvl="2"/>
            <a:r>
              <a:rPr lang="en-US" dirty="0"/>
              <a:t>Click to edit list first level</a:t>
            </a:r>
          </a:p>
          <a:p>
            <a:pPr lvl="3"/>
            <a:r>
              <a:rPr lang="en-US" dirty="0"/>
              <a:t>Click to edit list second level</a:t>
            </a:r>
          </a:p>
        </p:txBody>
      </p:sp>
    </p:spTree>
    <p:extLst>
      <p:ext uri="{BB962C8B-B14F-4D97-AF65-F5344CB8AC3E}">
        <p14:creationId xmlns:p14="http://schemas.microsoft.com/office/powerpoint/2010/main" val="60316496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mpty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0398185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white with building RIGH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E8707A15-60B7-A141-AE22-81AC61979D6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clrChange>
              <a:clrFrom>
                <a:srgbClr val="FEFFFF"/>
              </a:clrFrom>
              <a:clrTo>
                <a:srgbClr val="FEFFFF">
                  <a:alpha val="0"/>
                </a:srgbClr>
              </a:clrTo>
            </a:clrChange>
          </a:blip>
          <a:srcRect r="12813"/>
          <a:stretch/>
        </p:blipFill>
        <p:spPr>
          <a:xfrm>
            <a:off x="6200264" y="0"/>
            <a:ext cx="5991736" cy="5096933"/>
          </a:xfrm>
          <a:prstGeom prst="rect">
            <a:avLst/>
          </a:prstGeom>
        </p:spPr>
      </p:pic>
      <p:sp>
        <p:nvSpPr>
          <p:cNvPr id="9" name="Text Placeholder 17">
            <a:extLst>
              <a:ext uri="{FF2B5EF4-FFF2-40B4-BE49-F238E27FC236}">
                <a16:creationId xmlns:a16="http://schemas.microsoft.com/office/drawing/2014/main" id="{35221113-AF6F-D346-82DC-0D51F7898C1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56795" y="774145"/>
            <a:ext cx="9612548" cy="987896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tabLst/>
              <a:defRPr sz="32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0" indent="0">
              <a:buFontTx/>
              <a:buNone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Click here to edit this title</a:t>
            </a:r>
          </a:p>
          <a:p>
            <a:pPr lvl="1"/>
            <a:r>
              <a:rPr lang="en-US" dirty="0"/>
              <a:t>Click here to edit this subtitle</a:t>
            </a:r>
          </a:p>
        </p:txBody>
      </p:sp>
    </p:spTree>
    <p:extLst>
      <p:ext uri="{BB962C8B-B14F-4D97-AF65-F5344CB8AC3E}">
        <p14:creationId xmlns:p14="http://schemas.microsoft.com/office/powerpoint/2010/main" val="229348281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E8707A15-60B7-A141-AE22-81AC61979D6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clrChange>
              <a:clrFrom>
                <a:srgbClr val="FEFFFF"/>
              </a:clrFrom>
              <a:clrTo>
                <a:srgbClr val="FEFFFF">
                  <a:alpha val="0"/>
                </a:srgbClr>
              </a:clrTo>
            </a:clrChange>
          </a:blip>
          <a:srcRect r="12813"/>
          <a:stretch/>
        </p:blipFill>
        <p:spPr>
          <a:xfrm>
            <a:off x="6200264" y="0"/>
            <a:ext cx="5991736" cy="5096933"/>
          </a:xfrm>
          <a:prstGeom prst="rect">
            <a:avLst/>
          </a:prstGeom>
        </p:spPr>
      </p:pic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22A27D70-A784-0C43-9FCE-1C01E0337E7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2931" y="728814"/>
            <a:ext cx="3680080" cy="78066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4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</a:lstStyle>
          <a:p>
            <a:pPr lvl="0"/>
            <a:r>
              <a:rPr lang="en-US" dirty="0"/>
              <a:t>Thank you!</a:t>
            </a:r>
          </a:p>
        </p:txBody>
      </p:sp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9BE30F86-A707-614E-94BD-FC93C513231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63588" y="2362200"/>
            <a:ext cx="5638143" cy="192246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1pPr>
          </a:lstStyle>
          <a:p>
            <a:pPr lvl="0"/>
            <a:r>
              <a:rPr lang="en-US" dirty="0"/>
              <a:t>Click to edit name and contact details</a:t>
            </a:r>
          </a:p>
        </p:txBody>
      </p:sp>
    </p:spTree>
    <p:extLst>
      <p:ext uri="{BB962C8B-B14F-4D97-AF65-F5344CB8AC3E}">
        <p14:creationId xmlns:p14="http://schemas.microsoft.com/office/powerpoint/2010/main" val="203099799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white with building LEF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E8707A15-60B7-A141-AE22-81AC61979D6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clrChange>
              <a:clrFrom>
                <a:srgbClr val="FEFFFF"/>
              </a:clrFrom>
              <a:clrTo>
                <a:srgbClr val="FEFFFF">
                  <a:alpha val="0"/>
                </a:srgbClr>
              </a:clrTo>
            </a:clrChange>
          </a:blip>
          <a:srcRect r="12813"/>
          <a:stretch/>
        </p:blipFill>
        <p:spPr>
          <a:xfrm flipH="1">
            <a:off x="0" y="0"/>
            <a:ext cx="5991736" cy="5096933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FB91DFAB-5F1F-69E0-B899-DF05850A756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429997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2040DFB0-39B3-AE4F-B396-E94B1DADC7F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837363" y="0"/>
            <a:ext cx="5354637" cy="6858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s-ES"/>
          </a:p>
        </p:txBody>
      </p:sp>
      <p:sp>
        <p:nvSpPr>
          <p:cNvPr id="10" name="Title 14">
            <a:extLst>
              <a:ext uri="{FF2B5EF4-FFF2-40B4-BE49-F238E27FC236}">
                <a16:creationId xmlns:a16="http://schemas.microsoft.com/office/drawing/2014/main" id="{8F074EFD-9BC4-7847-A229-B11E02F63F8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84493" y="1134923"/>
            <a:ext cx="5406018" cy="1754326"/>
          </a:xfrm>
          <a:prstGeom prst="rect">
            <a:avLst/>
          </a:prstGeom>
        </p:spPr>
        <p:txBody>
          <a:bodyPr wrap="square" lIns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s-ES" sz="4000" b="1" i="0" kern="1200" dirty="0">
                <a:solidFill>
                  <a:schemeClr val="tx1"/>
                </a:solidFill>
                <a:latin typeface="Source Sans 3" panose="020B0303030403020204" pitchFamily="34" charset="0"/>
                <a:ea typeface="+mj-ea"/>
                <a:cs typeface="+mj-cs"/>
              </a:defRPr>
            </a:lvl1pPr>
          </a:lstStyle>
          <a:p>
            <a:r>
              <a:rPr lang="es-ES" b="1" dirty="0" err="1"/>
              <a:t>Click</a:t>
            </a:r>
            <a:r>
              <a:rPr lang="es-ES" b="1" dirty="0"/>
              <a:t> to </a:t>
            </a:r>
            <a:r>
              <a:rPr lang="es-ES" b="1" dirty="0" err="1"/>
              <a:t>add</a:t>
            </a:r>
            <a:r>
              <a:rPr lang="es-ES" b="1" dirty="0"/>
              <a:t> a </a:t>
            </a:r>
            <a:r>
              <a:rPr lang="es-ES" b="1" dirty="0" err="1"/>
              <a:t>title</a:t>
            </a:r>
            <a:r>
              <a:rPr lang="es-ES" b="1" dirty="0"/>
              <a:t> </a:t>
            </a:r>
            <a:r>
              <a:rPr lang="es-ES" b="1" dirty="0" err="1"/>
              <a:t>lorem</a:t>
            </a:r>
            <a:r>
              <a:rPr lang="es-ES" b="1" dirty="0"/>
              <a:t> </a:t>
            </a:r>
            <a:r>
              <a:rPr lang="es-ES" b="1" dirty="0" err="1"/>
              <a:t>ipsum</a:t>
            </a:r>
            <a:r>
              <a:rPr lang="es-ES" b="1" dirty="0"/>
              <a:t> </a:t>
            </a:r>
            <a:r>
              <a:rPr lang="es-ES" b="1" dirty="0" err="1"/>
              <a:t>est</a:t>
            </a:r>
            <a:r>
              <a:rPr lang="es-ES" b="1" dirty="0"/>
              <a:t> </a:t>
            </a:r>
            <a:r>
              <a:rPr lang="es-ES" b="1" dirty="0" err="1"/>
              <a:t>sample</a:t>
            </a:r>
            <a:endParaRPr lang="es-ES"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8657BFA4-730F-2A40-A102-81DB4193CFF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69454" y="3127375"/>
            <a:ext cx="5421313" cy="966788"/>
          </a:xfrm>
          <a:prstGeom prst="rect">
            <a:avLst/>
          </a:prstGeom>
        </p:spPr>
        <p:txBody>
          <a:bodyPr lIns="0"/>
          <a:lstStyle>
            <a:lvl1pPr marL="0" indent="0">
              <a:buNone/>
              <a:defRPr sz="24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1pPr>
          </a:lstStyle>
          <a:p>
            <a:pPr lvl="0"/>
            <a:r>
              <a:rPr lang="es-ES" dirty="0" err="1"/>
              <a:t>Click</a:t>
            </a:r>
            <a:r>
              <a:rPr lang="es-ES" dirty="0"/>
              <a:t> to </a:t>
            </a:r>
            <a:r>
              <a:rPr lang="es-ES" dirty="0" err="1"/>
              <a:t>add</a:t>
            </a:r>
            <a:r>
              <a:rPr lang="es-ES" dirty="0"/>
              <a:t> a </a:t>
            </a:r>
            <a:r>
              <a:rPr lang="es-ES" dirty="0" err="1"/>
              <a:t>subtitle</a:t>
            </a:r>
            <a:r>
              <a:rPr lang="es-ES" dirty="0"/>
              <a:t> </a:t>
            </a:r>
            <a:r>
              <a:rPr lang="es-ES" dirty="0" err="1"/>
              <a:t>lorem</a:t>
            </a:r>
            <a:r>
              <a:rPr lang="es-ES" dirty="0"/>
              <a:t> </a:t>
            </a:r>
            <a:r>
              <a:rPr lang="es-ES" dirty="0" err="1"/>
              <a:t>ipsum</a:t>
            </a:r>
            <a:r>
              <a:rPr lang="es-ES" dirty="0"/>
              <a:t> sic </a:t>
            </a:r>
            <a:r>
              <a:rPr lang="es-ES" dirty="0" err="1"/>
              <a:t>num</a:t>
            </a:r>
            <a:r>
              <a:rPr lang="es-ES" dirty="0"/>
              <a:t> </a:t>
            </a:r>
            <a:r>
              <a:rPr lang="es-ES" dirty="0" err="1"/>
              <a:t>est</a:t>
            </a:r>
            <a:r>
              <a:rPr lang="es-ES" dirty="0"/>
              <a:t> </a:t>
            </a:r>
            <a:r>
              <a:rPr lang="es-ES" dirty="0" err="1"/>
              <a:t>sample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9568429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whit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17">
            <a:extLst>
              <a:ext uri="{FF2B5EF4-FFF2-40B4-BE49-F238E27FC236}">
                <a16:creationId xmlns:a16="http://schemas.microsoft.com/office/drawing/2014/main" id="{ABB833F7-3491-5341-BC53-F799D4ADE2D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5060" y="536162"/>
            <a:ext cx="9612548" cy="987896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tabLst/>
              <a:defRPr sz="32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0" indent="0">
              <a:buFontTx/>
              <a:buNone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Click here to edit this title</a:t>
            </a:r>
          </a:p>
          <a:p>
            <a:pPr lvl="1"/>
            <a:r>
              <a:rPr lang="en-US" dirty="0"/>
              <a:t>Click here to edit this subtitle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ED6987C-E5FC-A3D9-6108-2DD224D784C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10090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Grey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17">
            <a:extLst>
              <a:ext uri="{FF2B5EF4-FFF2-40B4-BE49-F238E27FC236}">
                <a16:creationId xmlns:a16="http://schemas.microsoft.com/office/drawing/2014/main" id="{D6A4395E-C75D-6D42-85F8-4F0C4A48D1D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56795" y="774145"/>
            <a:ext cx="9612548" cy="987896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tabLst/>
              <a:defRPr sz="32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0" indent="0">
              <a:buFontTx/>
              <a:buNone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Click here to edit this title</a:t>
            </a:r>
          </a:p>
          <a:p>
            <a:pPr lvl="1"/>
            <a:r>
              <a:rPr lang="en-US" dirty="0"/>
              <a:t>Click here to edit this subtitle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4D24434-DF70-5DBD-1D17-C9CDB0CF88A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80332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4DE45DD0-FF41-FA44-960F-5EB6E65432D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455979" y="2504660"/>
            <a:ext cx="4894999" cy="2939403"/>
          </a:xfrm>
          <a:prstGeom prst="rect">
            <a:avLst/>
          </a:prstGeom>
        </p:spPr>
        <p:txBody>
          <a:bodyPr/>
          <a:lstStyle>
            <a:lvl1pPr marL="514350" indent="-514350">
              <a:buFont typeface="+mj-lt"/>
              <a:buAutoNum type="arabicPeriod"/>
              <a:defRPr sz="2000" b="1" i="0">
                <a:solidFill>
                  <a:schemeClr val="tx1"/>
                </a:solidFill>
                <a:latin typeface="Source Sans 3 Semibold" panose="020B0303030403020204" pitchFamily="34" charset="0"/>
              </a:defRPr>
            </a:lvl1pPr>
            <a:lvl2pPr marL="914400" indent="-457200">
              <a:buFont typeface="+mj-lt"/>
              <a:buAutoNum type="arabicPeriod"/>
              <a:defRPr/>
            </a:lvl2pPr>
            <a:lvl3pPr marL="1371600" indent="-457200">
              <a:buFont typeface="+mj-lt"/>
              <a:buAutoNum type="arabicPeriod"/>
              <a:defRPr/>
            </a:lvl3pPr>
            <a:lvl4pPr marL="1714500" indent="-342900">
              <a:buFont typeface="+mj-lt"/>
              <a:buAutoNum type="arabicPeriod"/>
              <a:defRPr/>
            </a:lvl4pPr>
            <a:lvl5pPr marL="2171700" indent="-342900">
              <a:buFont typeface="+mj-lt"/>
              <a:buAutoNum type="arabicPeriod"/>
              <a:defRPr/>
            </a:lvl5pPr>
          </a:lstStyle>
          <a:p>
            <a:pPr lvl="0"/>
            <a:r>
              <a:rPr lang="en-US" dirty="0"/>
              <a:t>Click to add a chapter title</a:t>
            </a:r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B1A34A05-21A6-0D47-8134-48C0B8CE0827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542520" y="1974873"/>
            <a:ext cx="5311775" cy="4045499"/>
          </a:xfrm>
          <a:prstGeom prst="rect">
            <a:avLst/>
          </a:prstGeom>
        </p:spPr>
        <p:txBody>
          <a:bodyPr/>
          <a:lstStyle/>
          <a:p>
            <a:r>
              <a:rPr lang="es-ES" dirty="0" err="1"/>
              <a:t>Click</a:t>
            </a:r>
            <a:r>
              <a:rPr lang="es-ES" dirty="0"/>
              <a:t> </a:t>
            </a:r>
            <a:r>
              <a:rPr lang="es-ES" dirty="0" err="1"/>
              <a:t>the</a:t>
            </a:r>
            <a:r>
              <a:rPr lang="es-ES" dirty="0"/>
              <a:t> </a:t>
            </a:r>
            <a:r>
              <a:rPr lang="es-ES" dirty="0" err="1"/>
              <a:t>icon</a:t>
            </a:r>
            <a:r>
              <a:rPr lang="es-ES" dirty="0"/>
              <a:t> to </a:t>
            </a:r>
            <a:r>
              <a:rPr lang="es-ES" dirty="0" err="1"/>
              <a:t>add</a:t>
            </a:r>
            <a:r>
              <a:rPr lang="es-ES" dirty="0"/>
              <a:t> a </a:t>
            </a:r>
            <a:r>
              <a:rPr lang="es-ES" dirty="0" err="1"/>
              <a:t>picture</a:t>
            </a:r>
            <a:endParaRPr lang="es-ES" dirty="0"/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B66CCAB6-E4CB-1C4C-B572-4EDD06A7352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2520" y="451324"/>
            <a:ext cx="9612548" cy="967068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tabLst/>
              <a:defRPr sz="32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0" indent="0">
              <a:buFontTx/>
              <a:buNone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Click here to edit this title</a:t>
            </a:r>
          </a:p>
          <a:p>
            <a:pPr lvl="1"/>
            <a:r>
              <a:rPr lang="en-US" dirty="0"/>
              <a:t>Click here to edit this subtitle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D4A822F-2CF1-5F0C-80A2-00EBEFF2B57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96033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 point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75D38A9C-9DDC-6C46-AE6E-9B419DB53C8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56795" y="3494054"/>
            <a:ext cx="4615305" cy="2322546"/>
          </a:xfrm>
          <a:prstGeom prst="rect">
            <a:avLst/>
          </a:prstGeom>
        </p:spPr>
        <p:txBody>
          <a:bodyPr/>
          <a:lstStyle>
            <a:lvl1pPr marL="365125" marR="0" indent="-352425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1pPr>
            <a:lvl2pPr marL="685800" indent="-228600">
              <a:buClr>
                <a:srgbClr val="B4B4B4"/>
              </a:buClr>
              <a:buFont typeface="Wingdings" pitchFamily="2" charset="2"/>
              <a:buChar char="§"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Bullet point first level</a:t>
            </a:r>
          </a:p>
          <a:p>
            <a:pPr lvl="1"/>
            <a:r>
              <a:rPr lang="en-US" dirty="0"/>
              <a:t>Second level</a:t>
            </a:r>
          </a:p>
          <a:p>
            <a:pPr lvl="1"/>
            <a:r>
              <a:rPr lang="en-US" dirty="0"/>
              <a:t>Second level</a:t>
            </a:r>
          </a:p>
          <a:p>
            <a:pPr lvl="0"/>
            <a:r>
              <a:rPr lang="en-US" dirty="0"/>
              <a:t>Bullet point first level</a:t>
            </a:r>
          </a:p>
          <a:p>
            <a:pPr marL="365125" marR="0" lvl="0" indent="-352425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/>
            </a:pPr>
            <a:r>
              <a:rPr lang="en-US" dirty="0"/>
              <a:t>Bullet point first level</a:t>
            </a:r>
          </a:p>
          <a:p>
            <a:pPr lvl="0"/>
            <a:endParaRPr lang="en-US" dirty="0"/>
          </a:p>
        </p:txBody>
      </p:sp>
      <p:sp>
        <p:nvSpPr>
          <p:cNvPr id="18" name="Text Placeholder 12">
            <a:extLst>
              <a:ext uri="{FF2B5EF4-FFF2-40B4-BE49-F238E27FC236}">
                <a16:creationId xmlns:a16="http://schemas.microsoft.com/office/drawing/2014/main" id="{FA39B224-A60F-4F47-BC7C-D9A41E3CA63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166995" y="3494054"/>
            <a:ext cx="4615305" cy="2322546"/>
          </a:xfrm>
          <a:prstGeom prst="rect">
            <a:avLst/>
          </a:prstGeom>
        </p:spPr>
        <p:txBody>
          <a:bodyPr/>
          <a:lstStyle>
            <a:lvl1pPr marL="469900" indent="-457200">
              <a:buClr>
                <a:srgbClr val="1C45EF"/>
              </a:buClr>
              <a:buSzPct val="100000"/>
              <a:buFont typeface="+mj-lt"/>
              <a:buAutoNum type="arabicPeriod"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1pPr>
            <a:lvl2pPr marL="800100" indent="-342900">
              <a:buClr>
                <a:srgbClr val="B4B4B4"/>
              </a:buClr>
              <a:buFont typeface="+mj-lt"/>
              <a:buAutoNum type="arabicPeriod"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Bullet point first level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21" name="Text Placeholder 17">
            <a:extLst>
              <a:ext uri="{FF2B5EF4-FFF2-40B4-BE49-F238E27FC236}">
                <a16:creationId xmlns:a16="http://schemas.microsoft.com/office/drawing/2014/main" id="{7C36116C-BA67-EC44-9AC3-1DB2F81110D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56795" y="774145"/>
            <a:ext cx="9612548" cy="987896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tabLst/>
              <a:defRPr sz="32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0" indent="0">
              <a:buFontTx/>
              <a:buNone/>
              <a:tabLst/>
              <a:defRPr sz="2000" b="0" i="0">
                <a:solidFill>
                  <a:schemeClr val="bg1">
                    <a:lumMod val="50000"/>
                  </a:schemeClr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Click here to edit this title</a:t>
            </a:r>
          </a:p>
          <a:p>
            <a:pPr lvl="1"/>
            <a:r>
              <a:rPr lang="en-US" dirty="0"/>
              <a:t>Click here to edit this subtitle</a:t>
            </a:r>
          </a:p>
        </p:txBody>
      </p:sp>
      <p:sp>
        <p:nvSpPr>
          <p:cNvPr id="22" name="Text Placeholder 16">
            <a:extLst>
              <a:ext uri="{FF2B5EF4-FFF2-40B4-BE49-F238E27FC236}">
                <a16:creationId xmlns:a16="http://schemas.microsoft.com/office/drawing/2014/main" id="{938AF7BD-0A72-AA4A-8F0B-CE9D64824DC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56795" y="2532115"/>
            <a:ext cx="4615305" cy="71908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text box. Lorem ipsum dolor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consectetuer</a:t>
            </a:r>
            <a:r>
              <a:rPr lang="en-US" dirty="0"/>
              <a:t>.</a:t>
            </a:r>
            <a:endParaRPr lang="es-ES" dirty="0"/>
          </a:p>
        </p:txBody>
      </p:sp>
      <p:sp>
        <p:nvSpPr>
          <p:cNvPr id="23" name="Text Placeholder 16">
            <a:extLst>
              <a:ext uri="{FF2B5EF4-FFF2-40B4-BE49-F238E27FC236}">
                <a16:creationId xmlns:a16="http://schemas.microsoft.com/office/drawing/2014/main" id="{4721FC22-F044-AB45-A27C-4B385263491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166994" y="2532115"/>
            <a:ext cx="4615305" cy="71908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text box. Lorem ipsum dolor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consectetuer</a:t>
            </a:r>
            <a:r>
              <a:rPr lang="en-US" dirty="0"/>
              <a:t>.</a:t>
            </a:r>
            <a:endParaRPr lang="es-E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BCC8C95-4936-8254-248F-39D12EA3429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44502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mpl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F011D81A-CA5A-134E-AC38-BF53773D07A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56795" y="2702156"/>
            <a:ext cx="9612548" cy="126518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1pPr>
            <a:lvl2pPr marL="457200" indent="0">
              <a:buNone/>
              <a:defRPr>
                <a:solidFill>
                  <a:srgbClr val="404A52"/>
                </a:solidFill>
              </a:defRPr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text box.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Aenean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ligula </a:t>
            </a:r>
            <a:r>
              <a:rPr lang="en-US" dirty="0" err="1"/>
              <a:t>eget</a:t>
            </a:r>
            <a:r>
              <a:rPr lang="en-US" dirty="0"/>
              <a:t> dolor.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endParaRPr lang="es-ES" dirty="0"/>
          </a:p>
        </p:txBody>
      </p:sp>
      <p:sp>
        <p:nvSpPr>
          <p:cNvPr id="16" name="Text Placeholder 17">
            <a:extLst>
              <a:ext uri="{FF2B5EF4-FFF2-40B4-BE49-F238E27FC236}">
                <a16:creationId xmlns:a16="http://schemas.microsoft.com/office/drawing/2014/main" id="{1E0DC3AA-1AE1-2147-A757-718EC15BAA1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56795" y="774145"/>
            <a:ext cx="9612548" cy="987896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tabLst/>
              <a:defRPr sz="32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0" indent="0">
              <a:buFontTx/>
              <a:buNone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Click here to edit this title</a:t>
            </a:r>
          </a:p>
          <a:p>
            <a:pPr lvl="1"/>
            <a:r>
              <a:rPr lang="en-US" dirty="0"/>
              <a:t>Click here to edit this subtitle</a:t>
            </a:r>
          </a:p>
        </p:txBody>
      </p:sp>
      <p:sp>
        <p:nvSpPr>
          <p:cNvPr id="18" name="Text Placeholder 16">
            <a:extLst>
              <a:ext uri="{FF2B5EF4-FFF2-40B4-BE49-F238E27FC236}">
                <a16:creationId xmlns:a16="http://schemas.microsoft.com/office/drawing/2014/main" id="{AF35AEE6-C9E4-804E-B2AF-7106C0901DB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56795" y="4628312"/>
            <a:ext cx="9612548" cy="126518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1pPr>
            <a:lvl2pPr marL="457200" indent="0">
              <a:buNone/>
              <a:defRPr>
                <a:solidFill>
                  <a:srgbClr val="404A52"/>
                </a:solidFill>
              </a:defRPr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text box.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Aenean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ligula </a:t>
            </a:r>
            <a:r>
              <a:rPr lang="en-US" dirty="0" err="1"/>
              <a:t>eget</a:t>
            </a:r>
            <a:r>
              <a:rPr lang="en-US" dirty="0"/>
              <a:t> dolor.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endParaRPr lang="es-ES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83DE6031-2376-9A49-B991-F20DD5579D4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57237" y="2226744"/>
            <a:ext cx="9612105" cy="4746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1" i="0">
                <a:solidFill>
                  <a:schemeClr val="tx2"/>
                </a:solidFill>
                <a:latin typeface="Source Sans 3" panose="020B0303030403020204" pitchFamily="34" charset="0"/>
              </a:defRPr>
            </a:lvl1pPr>
          </a:lstStyle>
          <a:p>
            <a:pPr lvl="0"/>
            <a:r>
              <a:rPr lang="en-US" dirty="0"/>
              <a:t>Click here to add a header</a:t>
            </a:r>
          </a:p>
        </p:txBody>
      </p:sp>
      <p:sp>
        <p:nvSpPr>
          <p:cNvPr id="20" name="Text Placeholder 18">
            <a:extLst>
              <a:ext uri="{FF2B5EF4-FFF2-40B4-BE49-F238E27FC236}">
                <a16:creationId xmlns:a16="http://schemas.microsoft.com/office/drawing/2014/main" id="{3DA21047-0CC5-1D40-8F03-59BD4660EBD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57238" y="4153649"/>
            <a:ext cx="9612104" cy="4746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1" i="0">
                <a:solidFill>
                  <a:schemeClr val="tx2"/>
                </a:solidFill>
                <a:latin typeface="Source Sans 3" panose="020B0303030403020204" pitchFamily="34" charset="0"/>
              </a:defRPr>
            </a:lvl1pPr>
          </a:lstStyle>
          <a:p>
            <a:pPr lvl="0"/>
            <a:r>
              <a:rPr lang="en-US" dirty="0"/>
              <a:t>Click here to add a header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661B2A3-0218-D3C2-99AF-317722AF98A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35812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mple text with picture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04F0DC29-91D0-0B4A-A374-D1525C5D6E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56794" y="2137882"/>
            <a:ext cx="3827905" cy="4720118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Source Sans 3 Medium" panose="020B0303030403020204" pitchFamily="34" charset="0"/>
              </a:defRPr>
            </a:lvl1pPr>
          </a:lstStyle>
          <a:p>
            <a:r>
              <a:rPr lang="en-US" dirty="0"/>
              <a:t>Click icon to add picture</a:t>
            </a:r>
            <a:endParaRPr lang="es-ES" dirty="0"/>
          </a:p>
        </p:txBody>
      </p:sp>
      <p:sp>
        <p:nvSpPr>
          <p:cNvPr id="18" name="Text Placeholder 16">
            <a:extLst>
              <a:ext uri="{FF2B5EF4-FFF2-40B4-BE49-F238E27FC236}">
                <a16:creationId xmlns:a16="http://schemas.microsoft.com/office/drawing/2014/main" id="{3AAA33CE-BC17-AB44-AD7E-CBEC34B9A1D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023995" y="2137882"/>
            <a:ext cx="6326982" cy="174918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 i="0">
                <a:solidFill>
                  <a:schemeClr val="tx2"/>
                </a:solidFill>
                <a:latin typeface="Source Sans 3" panose="020B0303030403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text box.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Aenean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ligula </a:t>
            </a:r>
            <a:r>
              <a:rPr lang="en-US" dirty="0" err="1"/>
              <a:t>eget</a:t>
            </a:r>
            <a:r>
              <a:rPr lang="en-US" dirty="0"/>
              <a:t> dolor. </a:t>
            </a:r>
            <a:r>
              <a:rPr lang="en-US" dirty="0" err="1"/>
              <a:t>Aenean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. </a:t>
            </a:r>
            <a:endParaRPr lang="es-ES" dirty="0"/>
          </a:p>
        </p:txBody>
      </p:sp>
      <p:sp>
        <p:nvSpPr>
          <p:cNvPr id="19" name="Text Placeholder 16">
            <a:extLst>
              <a:ext uri="{FF2B5EF4-FFF2-40B4-BE49-F238E27FC236}">
                <a16:creationId xmlns:a16="http://schemas.microsoft.com/office/drawing/2014/main" id="{BB292DBF-DF74-A045-B95C-931632FC671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023994" y="4234830"/>
            <a:ext cx="6326983" cy="174918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 i="0">
                <a:solidFill>
                  <a:schemeClr val="tx2"/>
                </a:solidFill>
                <a:latin typeface="Source Sans 3" panose="020B0303030403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text box.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Aenean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ligula </a:t>
            </a:r>
            <a:r>
              <a:rPr lang="en-US" dirty="0" err="1"/>
              <a:t>eget</a:t>
            </a:r>
            <a:r>
              <a:rPr lang="en-US" dirty="0"/>
              <a:t> dolor. </a:t>
            </a:r>
            <a:r>
              <a:rPr lang="en-US" dirty="0" err="1"/>
              <a:t>Aenean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. </a:t>
            </a:r>
            <a:endParaRPr lang="es-ES" dirty="0"/>
          </a:p>
        </p:txBody>
      </p:sp>
      <p:sp>
        <p:nvSpPr>
          <p:cNvPr id="21" name="Text Placeholder 17">
            <a:extLst>
              <a:ext uri="{FF2B5EF4-FFF2-40B4-BE49-F238E27FC236}">
                <a16:creationId xmlns:a16="http://schemas.microsoft.com/office/drawing/2014/main" id="{A6FEE720-5BC0-E040-9A54-0DF9BB83999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56795" y="774145"/>
            <a:ext cx="9612548" cy="987896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tabLst/>
              <a:defRPr sz="32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0" indent="0">
              <a:buFontTx/>
              <a:buNone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Click here to edit this title</a:t>
            </a:r>
          </a:p>
          <a:p>
            <a:pPr lvl="1"/>
            <a:r>
              <a:rPr lang="en-US" dirty="0"/>
              <a:t>Click here to edit this subtitle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4FBF6CD-81F2-8DB4-B437-1D1365213D1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87509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mple text with picture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04F0DC29-91D0-0B4A-A374-D1525C5D6E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844368" y="2163814"/>
            <a:ext cx="4584701" cy="3665486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Source Sans 3" panose="020B0303030403020204" pitchFamily="34" charset="0"/>
              </a:defRPr>
            </a:lvl1pPr>
          </a:lstStyle>
          <a:p>
            <a:r>
              <a:rPr lang="en-US" dirty="0"/>
              <a:t>Click icon to add picture</a:t>
            </a:r>
            <a:endParaRPr lang="es-ES" dirty="0"/>
          </a:p>
        </p:txBody>
      </p:sp>
      <p:sp>
        <p:nvSpPr>
          <p:cNvPr id="18" name="Text Placeholder 16">
            <a:extLst>
              <a:ext uri="{FF2B5EF4-FFF2-40B4-BE49-F238E27FC236}">
                <a16:creationId xmlns:a16="http://schemas.microsoft.com/office/drawing/2014/main" id="{3AAA33CE-BC17-AB44-AD7E-CBEC34B9A1D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56795" y="2163815"/>
            <a:ext cx="5288405" cy="107468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 i="0">
                <a:solidFill>
                  <a:schemeClr val="tx2"/>
                </a:solidFill>
                <a:latin typeface="Source Sans 3" panose="020B0303030403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text box.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Aenean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ligula </a:t>
            </a:r>
            <a:r>
              <a:rPr lang="en-US" dirty="0" err="1"/>
              <a:t>eget</a:t>
            </a:r>
            <a:r>
              <a:rPr lang="en-US" dirty="0"/>
              <a:t> dolor. </a:t>
            </a:r>
            <a:endParaRPr lang="es-ES" dirty="0"/>
          </a:p>
        </p:txBody>
      </p:sp>
      <p:sp>
        <p:nvSpPr>
          <p:cNvPr id="21" name="Text Placeholder 17">
            <a:extLst>
              <a:ext uri="{FF2B5EF4-FFF2-40B4-BE49-F238E27FC236}">
                <a16:creationId xmlns:a16="http://schemas.microsoft.com/office/drawing/2014/main" id="{A6FEE720-5BC0-E040-9A54-0DF9BB83999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56795" y="774145"/>
            <a:ext cx="9612548" cy="987896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tabLst/>
              <a:defRPr sz="32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0" indent="0">
              <a:buFontTx/>
              <a:buNone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Click here to edit this title</a:t>
            </a:r>
          </a:p>
          <a:p>
            <a:pPr lvl="1"/>
            <a:r>
              <a:rPr lang="en-US" dirty="0"/>
              <a:t>Click here to edit this subtitle</a:t>
            </a:r>
          </a:p>
        </p:txBody>
      </p:sp>
      <p:sp>
        <p:nvSpPr>
          <p:cNvPr id="11" name="Text Placeholder 12">
            <a:extLst>
              <a:ext uri="{FF2B5EF4-FFF2-40B4-BE49-F238E27FC236}">
                <a16:creationId xmlns:a16="http://schemas.microsoft.com/office/drawing/2014/main" id="{6D3C24BB-9D7E-3145-8DD4-43FD3CB94CB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56795" y="3506754"/>
            <a:ext cx="5288405" cy="2322546"/>
          </a:xfrm>
          <a:prstGeom prst="rect">
            <a:avLst/>
          </a:prstGeom>
        </p:spPr>
        <p:txBody>
          <a:bodyPr/>
          <a:lstStyle>
            <a:lvl1pPr marL="365125" marR="0" indent="-352425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1pPr>
            <a:lvl2pPr marL="685800" indent="-228600">
              <a:buClr>
                <a:srgbClr val="B4B4B4"/>
              </a:buClr>
              <a:buFont typeface="Wingdings" pitchFamily="2" charset="2"/>
              <a:buChar char="§"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Bullet point first level</a:t>
            </a:r>
          </a:p>
          <a:p>
            <a:pPr lvl="1"/>
            <a:r>
              <a:rPr lang="en-US" dirty="0"/>
              <a:t>Second level</a:t>
            </a:r>
          </a:p>
          <a:p>
            <a:pPr lvl="1"/>
            <a:r>
              <a:rPr lang="en-US" dirty="0"/>
              <a:t>Second level</a:t>
            </a:r>
          </a:p>
          <a:p>
            <a:pPr lvl="0"/>
            <a:r>
              <a:rPr lang="en-US" dirty="0"/>
              <a:t>Bullet point first level</a:t>
            </a:r>
          </a:p>
          <a:p>
            <a:pPr marL="365125" marR="0" lvl="0" indent="-352425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/>
            </a:pPr>
            <a:r>
              <a:rPr lang="en-US" dirty="0"/>
              <a:t>Bullet point first level</a:t>
            </a:r>
          </a:p>
          <a:p>
            <a:pPr lvl="0"/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AD2AAC2-6F68-F4D7-3DF5-0A38EBD77D5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93489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3FF5DCB-D3FE-9648-969B-5BB4AF80F2D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455F36-993B-E443-9338-D64937088D6C}" type="datetimeFigureOut">
              <a:rPr lang="en-US" smtClean="0"/>
              <a:t>6/20/2024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07BFDE-CEDE-D84B-8F7C-CB53D9BE4B3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2F78248-CB92-CC48-A1B8-1626F0323D3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48F982-0FDD-7643-9CFA-611B5BB3A422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2FC6464-710C-9A4B-A98D-F165DAD8EB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79475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0609189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7" r:id="rId2"/>
    <p:sldLayoutId id="2147483675" r:id="rId3"/>
    <p:sldLayoutId id="2147483678" r:id="rId4"/>
    <p:sldLayoutId id="2147483680" r:id="rId5"/>
    <p:sldLayoutId id="2147483683" r:id="rId6"/>
    <p:sldLayoutId id="2147483685" r:id="rId7"/>
    <p:sldLayoutId id="2147483684" r:id="rId8"/>
    <p:sldLayoutId id="2147483687" r:id="rId9"/>
    <p:sldLayoutId id="2147483686" r:id="rId10"/>
    <p:sldLayoutId id="2147483689" r:id="rId11"/>
    <p:sldLayoutId id="2147483688" r:id="rId12"/>
    <p:sldLayoutId id="2147483682" r:id="rId13"/>
    <p:sldLayoutId id="2147483676" r:id="rId14"/>
    <p:sldLayoutId id="2147483690" r:id="rId15"/>
    <p:sldLayoutId id="2147483677" r:id="rId1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>
          <a:solidFill>
            <a:schemeClr val="tx1"/>
          </a:solidFill>
          <a:latin typeface="Source Sans 3" panose="020B0303030403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5" Type="http://schemas.openxmlformats.org/officeDocument/2006/relationships/slide" Target="slide3.xml"/><Relationship Id="rId4" Type="http://schemas.openxmlformats.org/officeDocument/2006/relationships/image" Target="../media/image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5" Type="http://schemas.openxmlformats.org/officeDocument/2006/relationships/slide" Target="slide3.xml"/><Relationship Id="rId4" Type="http://schemas.openxmlformats.org/officeDocument/2006/relationships/image" Target="../media/image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19.svg"/><Relationship Id="rId3" Type="http://schemas.openxmlformats.org/officeDocument/2006/relationships/image" Target="../media/image10.png"/><Relationship Id="rId7" Type="http://schemas.openxmlformats.org/officeDocument/2006/relationships/image" Target="../media/image13.svg"/><Relationship Id="rId12" Type="http://schemas.openxmlformats.org/officeDocument/2006/relationships/image" Target="../media/image18.pn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22.sv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2.png"/><Relationship Id="rId11" Type="http://schemas.openxmlformats.org/officeDocument/2006/relationships/image" Target="../media/image17.svg"/><Relationship Id="rId5" Type="http://schemas.openxmlformats.org/officeDocument/2006/relationships/image" Target="../media/image11.png"/><Relationship Id="rId15" Type="http://schemas.openxmlformats.org/officeDocument/2006/relationships/image" Target="../media/image21.png"/><Relationship Id="rId10" Type="http://schemas.openxmlformats.org/officeDocument/2006/relationships/image" Target="../media/image16.png"/><Relationship Id="rId4" Type="http://schemas.openxmlformats.org/officeDocument/2006/relationships/image" Target="../media/image2.png"/><Relationship Id="rId9" Type="http://schemas.openxmlformats.org/officeDocument/2006/relationships/image" Target="../media/image15.png"/><Relationship Id="rId14" Type="http://schemas.openxmlformats.org/officeDocument/2006/relationships/image" Target="../media/image20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5" Type="http://schemas.openxmlformats.org/officeDocument/2006/relationships/slide" Target="slide3.xml"/><Relationship Id="rId4" Type="http://schemas.openxmlformats.org/officeDocument/2006/relationships/image" Target="../media/image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5" Type="http://schemas.openxmlformats.org/officeDocument/2006/relationships/slide" Target="slide3.xml"/><Relationship Id="rId4" Type="http://schemas.openxmlformats.org/officeDocument/2006/relationships/image" Target="../media/image2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slide" Target="slide20.xml"/><Relationship Id="rId13" Type="http://schemas.openxmlformats.org/officeDocument/2006/relationships/slide" Target="slide21.xml"/><Relationship Id="rId18" Type="http://schemas.openxmlformats.org/officeDocument/2006/relationships/slide" Target="slide7.xml"/><Relationship Id="rId26" Type="http://schemas.openxmlformats.org/officeDocument/2006/relationships/slide" Target="slide9.xml"/><Relationship Id="rId3" Type="http://schemas.openxmlformats.org/officeDocument/2006/relationships/slide" Target="slide19.xml"/><Relationship Id="rId21" Type="http://schemas.openxmlformats.org/officeDocument/2006/relationships/slide" Target="slide5.xml"/><Relationship Id="rId7" Type="http://schemas.openxmlformats.org/officeDocument/2006/relationships/slide" Target="slide17.xml"/><Relationship Id="rId12" Type="http://schemas.openxmlformats.org/officeDocument/2006/relationships/slide" Target="slide18.xml"/><Relationship Id="rId17" Type="http://schemas.openxmlformats.org/officeDocument/2006/relationships/slide" Target="slide4.xml"/><Relationship Id="rId25" Type="http://schemas.openxmlformats.org/officeDocument/2006/relationships/slide" Target="slide6.xml"/><Relationship Id="rId2" Type="http://schemas.openxmlformats.org/officeDocument/2006/relationships/slide" Target="slide16.xml"/><Relationship Id="rId16" Type="http://schemas.openxmlformats.org/officeDocument/2006/relationships/slide" Target="slide30.xml"/><Relationship Id="rId20" Type="http://schemas.openxmlformats.org/officeDocument/2006/relationships/slide" Target="slide13.xml"/><Relationship Id="rId1" Type="http://schemas.openxmlformats.org/officeDocument/2006/relationships/slideLayout" Target="../slideLayouts/slideLayout1.xml"/><Relationship Id="rId6" Type="http://schemas.openxmlformats.org/officeDocument/2006/relationships/slide" Target="slide28.xml"/><Relationship Id="rId11" Type="http://schemas.openxmlformats.org/officeDocument/2006/relationships/slide" Target="slide29.xml"/><Relationship Id="rId24" Type="http://schemas.openxmlformats.org/officeDocument/2006/relationships/slide" Target="slide14.xml"/><Relationship Id="rId5" Type="http://schemas.openxmlformats.org/officeDocument/2006/relationships/slide" Target="slide25.xml"/><Relationship Id="rId15" Type="http://schemas.openxmlformats.org/officeDocument/2006/relationships/slide" Target="slide27.xml"/><Relationship Id="rId23" Type="http://schemas.openxmlformats.org/officeDocument/2006/relationships/slide" Target="slide11.xml"/><Relationship Id="rId28" Type="http://schemas.openxmlformats.org/officeDocument/2006/relationships/slide" Target="slide15.xml"/><Relationship Id="rId10" Type="http://schemas.openxmlformats.org/officeDocument/2006/relationships/slide" Target="slide26.xml"/><Relationship Id="rId19" Type="http://schemas.openxmlformats.org/officeDocument/2006/relationships/slide" Target="slide10.xml"/><Relationship Id="rId4" Type="http://schemas.openxmlformats.org/officeDocument/2006/relationships/slide" Target="slide22.xml"/><Relationship Id="rId9" Type="http://schemas.openxmlformats.org/officeDocument/2006/relationships/slide" Target="slide23.xml"/><Relationship Id="rId14" Type="http://schemas.openxmlformats.org/officeDocument/2006/relationships/slide" Target="slide24.xml"/><Relationship Id="rId22" Type="http://schemas.openxmlformats.org/officeDocument/2006/relationships/slide" Target="slide8.xml"/><Relationship Id="rId27" Type="http://schemas.openxmlformats.org/officeDocument/2006/relationships/slide" Target="slide1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5" Type="http://schemas.openxmlformats.org/officeDocument/2006/relationships/slide" Target="slide3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5" Type="http://schemas.openxmlformats.org/officeDocument/2006/relationships/slide" Target="slide3.xml"/><Relationship Id="rId4" Type="http://schemas.openxmlformats.org/officeDocument/2006/relationships/image" Target="../media/image2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itle 14">
            <a:extLst>
              <a:ext uri="{FF2B5EF4-FFF2-40B4-BE49-F238E27FC236}">
                <a16:creationId xmlns:a16="http://schemas.microsoft.com/office/drawing/2014/main" id="{568C88A3-3291-5E8A-6ED1-F04A181B842F}"/>
              </a:ext>
            </a:extLst>
          </p:cNvPr>
          <p:cNvSpPr txBox="1">
            <a:spLocks/>
          </p:cNvSpPr>
          <p:nvPr/>
        </p:nvSpPr>
        <p:spPr>
          <a:xfrm>
            <a:off x="568803" y="803637"/>
            <a:ext cx="7645032" cy="1969770"/>
          </a:xfrm>
          <a:prstGeom prst="rect">
            <a:avLst/>
          </a:prstGeom>
        </p:spPr>
        <p:txBody>
          <a:bodyPr vert="horz" wrap="square" lIns="91440" tIns="45720" rIns="91440" bIns="45720" rtlCol="0" anchor="t" anchorCtr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s-ES" sz="4400" b="1" i="0" kern="1200" dirty="0">
                <a:solidFill>
                  <a:schemeClr val="tx1"/>
                </a:solidFill>
                <a:latin typeface="Source Sans 3" panose="020B0303030403020204" pitchFamily="34" charset="0"/>
                <a:ea typeface="+mj-ea"/>
                <a:cs typeface="+mj-cs"/>
              </a:defRPr>
            </a:lvl1pPr>
          </a:lstStyle>
          <a:p>
            <a:pPr defTabSz="685800" fontAlgn="auto">
              <a:spcAft>
                <a:spcPts val="0"/>
              </a:spcAft>
              <a:defRPr/>
            </a:pPr>
            <a:r>
              <a:rPr lang="da-DK" sz="7200">
                <a:solidFill>
                  <a:srgbClr val="FFFFFF"/>
                </a:solidFill>
              </a:rPr>
              <a:t>EUROPA QUEST</a:t>
            </a:r>
          </a:p>
          <a:p>
            <a:pPr>
              <a:lnSpc>
                <a:spcPct val="140000"/>
              </a:lnSpc>
              <a:defRPr/>
            </a:pPr>
            <a:r>
              <a:rPr lang="da-DK">
                <a:solidFill>
                  <a:schemeClr val="accent2"/>
                </a:solidFill>
              </a:rPr>
              <a:t>⸺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C736E141-C0D8-6B75-2B5F-85243A0BFC9E}"/>
              </a:ext>
            </a:extLst>
          </p:cNvPr>
          <p:cNvSpPr/>
          <p:nvPr/>
        </p:nvSpPr>
        <p:spPr>
          <a:xfrm>
            <a:off x="7535008" y="2628528"/>
            <a:ext cx="3448574" cy="422947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/>
          </a:p>
        </p:txBody>
      </p:sp>
      <p:grpSp>
        <p:nvGrpSpPr>
          <p:cNvPr id="2" name="Group 7">
            <a:extLst>
              <a:ext uri="{FF2B5EF4-FFF2-40B4-BE49-F238E27FC236}">
                <a16:creationId xmlns:a16="http://schemas.microsoft.com/office/drawing/2014/main" id="{43C1238B-A501-4614-D21A-CFFD32C43E0A}"/>
              </a:ext>
            </a:extLst>
          </p:cNvPr>
          <p:cNvGrpSpPr>
            <a:grpSpLocks/>
          </p:cNvGrpSpPr>
          <p:nvPr/>
        </p:nvGrpSpPr>
        <p:grpSpPr bwMode="auto">
          <a:xfrm>
            <a:off x="671279" y="5131650"/>
            <a:ext cx="6543678" cy="1487857"/>
            <a:chOff x="564121" y="572765"/>
            <a:chExt cx="7094308" cy="1612845"/>
          </a:xfrm>
        </p:grpSpPr>
        <p:pic>
          <p:nvPicPr>
            <p:cNvPr id="3" name="Image 12">
              <a:extLst>
                <a:ext uri="{FF2B5EF4-FFF2-40B4-BE49-F238E27FC236}">
                  <a16:creationId xmlns:a16="http://schemas.microsoft.com/office/drawing/2014/main" id="{0FC5BD3F-20C5-0663-E259-8E82B3A56BC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/>
          </p:blipFill>
          <p:spPr bwMode="auto">
            <a:xfrm>
              <a:off x="564121" y="572765"/>
              <a:ext cx="942974" cy="7967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" name="Sous-titre 2">
              <a:extLst>
                <a:ext uri="{FF2B5EF4-FFF2-40B4-BE49-F238E27FC236}">
                  <a16:creationId xmlns:a16="http://schemas.microsoft.com/office/drawing/2014/main" id="{EAC69E13-C77D-A726-39AE-9C0B2DFCD0C4}"/>
                </a:ext>
              </a:extLst>
            </p:cNvPr>
            <p:cNvSpPr txBox="1">
              <a:spLocks/>
            </p:cNvSpPr>
            <p:nvPr userDrawn="1"/>
          </p:nvSpPr>
          <p:spPr bwMode="auto">
            <a:xfrm>
              <a:off x="1507096" y="889982"/>
              <a:ext cx="6151333" cy="12956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1pPr>
              <a:lvl2pPr marL="37931725" indent="-37474525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buFontTx/>
                <a:buNone/>
                <a:defRPr/>
              </a:pPr>
              <a:r>
                <a:rPr lang="da-DK" sz="1400" b="1">
                  <a:solidFill>
                    <a:schemeClr val="bg1"/>
                  </a:solidFill>
                  <a:latin typeface="Source Sans 3" panose="020B0303030403020204" pitchFamily="34" charset="0"/>
                  <a:cs typeface="Arial" panose="020B0604020202020204" pitchFamily="34" charset="0"/>
                </a:rPr>
                <a:t>Rådet for Den Europæiske Union</a:t>
              </a:r>
            </a:p>
            <a:p>
              <a:pPr eaLnBrk="1" hangingPunct="1">
                <a:spcBef>
                  <a:spcPts val="100"/>
                </a:spcBef>
                <a:spcAft>
                  <a:spcPts val="600"/>
                </a:spcAft>
                <a:buFontTx/>
                <a:buNone/>
                <a:defRPr/>
              </a:pPr>
              <a:r>
                <a:rPr lang="da-DK" sz="1400">
                  <a:solidFill>
                    <a:schemeClr val="bg1"/>
                  </a:solidFill>
                  <a:latin typeface="Source Sans 3" panose="020B0303030403020204" pitchFamily="34" charset="0"/>
                  <a:cs typeface="Arial" panose="020B0604020202020204" pitchFamily="34" charset="0"/>
                </a:rPr>
                <a:t>Generalsekretariatet</a:t>
              </a:r>
            </a:p>
            <a:p>
              <a:pPr eaLnBrk="1" hangingPunct="1">
                <a:spcBef>
                  <a:spcPts val="0"/>
                </a:spcBef>
                <a:buFontTx/>
                <a:buNone/>
                <a:defRPr/>
              </a:pPr>
              <a:r>
                <a:rPr lang="da-DK" sz="1400">
                  <a:solidFill>
                    <a:schemeClr val="bg1"/>
                  </a:solidFill>
                  <a:latin typeface="Source Sans 3" panose="020B0303030403020204" pitchFamily="34" charset="0"/>
                  <a:cs typeface="Arial" panose="020B0604020202020204" pitchFamily="34" charset="0"/>
                </a:rPr>
                <a:t>Generaldirektoratet for Kommunikation og Information</a:t>
              </a:r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BF560252-A1C4-9C10-3C2F-F638D8B5523A}"/>
              </a:ext>
            </a:extLst>
          </p:cNvPr>
          <p:cNvSpPr txBox="1"/>
          <p:nvPr/>
        </p:nvSpPr>
        <p:spPr>
          <a:xfrm>
            <a:off x="2017986" y="4847897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7" name="Text Placeholder 12">
            <a:extLst>
              <a:ext uri="{FF2B5EF4-FFF2-40B4-BE49-F238E27FC236}">
                <a16:creationId xmlns:a16="http://schemas.microsoft.com/office/drawing/2014/main" id="{A1FCD869-E6C8-1CD9-D5BB-202B37E298CD}"/>
              </a:ext>
            </a:extLst>
          </p:cNvPr>
          <p:cNvSpPr txBox="1">
            <a:spLocks/>
          </p:cNvSpPr>
          <p:nvPr/>
        </p:nvSpPr>
        <p:spPr>
          <a:xfrm>
            <a:off x="671279" y="3316600"/>
            <a:ext cx="6133967" cy="817566"/>
          </a:xfrm>
          <a:prstGeom prst="rect">
            <a:avLst/>
          </a:prstGeom>
        </p:spPr>
        <p:txBody>
          <a:bodyPr lIns="0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0" i="0" kern="1200">
                <a:solidFill>
                  <a:schemeClr val="accent6"/>
                </a:solidFill>
                <a:latin typeface="Source Sans 3" panose="020B0303030403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a-DK" sz="2800" i="1">
                <a:solidFill>
                  <a:schemeClr val="bg1"/>
                </a:solidFill>
                <a:latin typeface="Source Serif 4 14pt" panose="02040603050405020204" pitchFamily="18" charset="0"/>
                <a:ea typeface="Source Serif 4 14pt" panose="02040603050405020204" pitchFamily="18" charset="0"/>
              </a:rPr>
              <a:t>Begynderudgave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7B333015-756F-43AD-41A6-37DA766A71D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13834" y="946506"/>
            <a:ext cx="1591741" cy="1591741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75D8B6CB-58EC-D69A-EE9F-FF7B54A59989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8213834" y="2633100"/>
            <a:ext cx="1608620" cy="160862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F9EB5F81-0640-8192-348D-66CF86634B39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9901619" y="2628528"/>
            <a:ext cx="1600943" cy="1600943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F02CC3CF-8B8D-CF6F-081F-D3748B0BBBC6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9901619" y="4327340"/>
            <a:ext cx="1608620" cy="1608620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4B905DB4-E4B3-5296-CEC7-37F4AA2FF252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/>
          <a:stretch/>
        </p:blipFill>
        <p:spPr>
          <a:xfrm>
            <a:off x="9901619" y="6033829"/>
            <a:ext cx="1608620" cy="1608620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3E5507A9-C6F9-BBBB-8D9C-9D7CEA77AB9B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/>
          <a:stretch/>
        </p:blipFill>
        <p:spPr>
          <a:xfrm>
            <a:off x="11581727" y="4327340"/>
            <a:ext cx="1608619" cy="1608619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E92D7CC7-6894-736B-2C15-A303BCB72A09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11581727" y="2645407"/>
            <a:ext cx="1591741" cy="1591741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C6A615A3-1A4C-37C1-D652-7EB3D5DF706E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6570673" y="4327340"/>
            <a:ext cx="1608620" cy="16086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740290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da-DK"/>
              <a:t>C</a:t>
            </a:r>
          </a:p>
          <a:p>
            <a:pPr lvl="1"/>
            <a:endParaRPr lang="es-ES" dirty="0"/>
          </a:p>
          <a:p>
            <a:pPr lvl="1"/>
            <a:r>
              <a:rPr lang="da-DK"/>
              <a:t>Frankrig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da-DK"/>
              <a:t>A</a:t>
            </a:r>
          </a:p>
          <a:p>
            <a:endParaRPr lang="es-ES" sz="1800" dirty="0"/>
          </a:p>
          <a:p>
            <a:r>
              <a:rPr lang="da-DK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Spanien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da-DK"/>
              <a:t>B</a:t>
            </a:r>
          </a:p>
          <a:p>
            <a:pPr lvl="1"/>
            <a:endParaRPr lang="es-ES" dirty="0"/>
          </a:p>
          <a:p>
            <a:pPr lvl="1"/>
            <a:r>
              <a:rPr lang="da-DK"/>
              <a:t>Italien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da-DK"/>
              <a:t>D</a:t>
            </a:r>
          </a:p>
          <a:p>
            <a:pPr lvl="1"/>
            <a:endParaRPr lang="es-ES" dirty="0"/>
          </a:p>
          <a:p>
            <a:pPr lvl="1"/>
            <a:r>
              <a:rPr lang="da-DK"/>
              <a:t>Grækenland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da-DK"/>
              <a:t>EU-lande 100</a:t>
            </a:r>
          </a:p>
          <a:p>
            <a:pPr>
              <a:lnSpc>
                <a:spcPts val="3000"/>
              </a:lnSpc>
            </a:pPr>
            <a:r>
              <a:rPr lang="da-DK">
                <a:solidFill>
                  <a:schemeClr val="accent2"/>
                </a:solidFill>
              </a:rPr>
              <a:t>⸺</a:t>
            </a:r>
          </a:p>
          <a:p>
            <a:r>
              <a:rPr lang="da-DK" sz="2400"/>
              <a:t>Hvilket land er kendt for pizza, pasta og sit berømte skæve tårn?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772744D2-7EF2-71FB-0587-2B82EF9A75D5}"/>
              </a:ext>
            </a:extLst>
          </p:cNvPr>
          <p:cNvSpPr txBox="1">
            <a:spLocks/>
          </p:cNvSpPr>
          <p:nvPr/>
        </p:nvSpPr>
        <p:spPr bwMode="auto">
          <a:xfrm>
            <a:off x="8360230" y="6010077"/>
            <a:ext cx="2898852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a-DK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22638898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da-DK"/>
              <a:t>C</a:t>
            </a:r>
          </a:p>
          <a:p>
            <a:pPr lvl="1"/>
            <a:endParaRPr lang="es-ES" dirty="0"/>
          </a:p>
          <a:p>
            <a:pPr lvl="1"/>
            <a:r>
              <a:rPr lang="da-DK"/>
              <a:t>Luxembourg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da-DK"/>
              <a:t>A</a:t>
            </a:r>
          </a:p>
          <a:p>
            <a:endParaRPr lang="es-ES" sz="1800" dirty="0"/>
          </a:p>
          <a:p>
            <a:r>
              <a:rPr lang="da-DK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Malta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da-DK"/>
              <a:t>B</a:t>
            </a:r>
          </a:p>
          <a:p>
            <a:pPr lvl="1"/>
            <a:endParaRPr lang="es-ES" dirty="0"/>
          </a:p>
          <a:p>
            <a:pPr lvl="1"/>
            <a:r>
              <a:rPr lang="da-DK"/>
              <a:t>Cypern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da-DK"/>
              <a:t>D</a:t>
            </a:r>
          </a:p>
          <a:p>
            <a:pPr lvl="1"/>
            <a:endParaRPr lang="es-ES" dirty="0"/>
          </a:p>
          <a:p>
            <a:pPr lvl="1"/>
            <a:r>
              <a:rPr lang="da-DK"/>
              <a:t>Slovenien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da-DK"/>
              <a:t>EU-lande 200</a:t>
            </a:r>
          </a:p>
          <a:p>
            <a:pPr>
              <a:lnSpc>
                <a:spcPts val="3000"/>
              </a:lnSpc>
            </a:pPr>
            <a:r>
              <a:rPr lang="da-DK">
                <a:solidFill>
                  <a:schemeClr val="accent2"/>
                </a:solidFill>
              </a:rPr>
              <a:t>⸺</a:t>
            </a:r>
          </a:p>
          <a:p>
            <a:r>
              <a:rPr lang="da-DK" sz="2400"/>
              <a:t>Hvilket land i Middelhavet er det mindste EU-land målt på areal?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0CEA16C0-3A12-0BFC-3113-B667CA33E9D9}"/>
              </a:ext>
            </a:extLst>
          </p:cNvPr>
          <p:cNvSpPr txBox="1">
            <a:spLocks/>
          </p:cNvSpPr>
          <p:nvPr/>
        </p:nvSpPr>
        <p:spPr bwMode="auto">
          <a:xfrm>
            <a:off x="8360230" y="6010077"/>
            <a:ext cx="2898852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a-DK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32772274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da-DK"/>
              <a:t>C</a:t>
            </a:r>
          </a:p>
          <a:p>
            <a:pPr lvl="1"/>
            <a:endParaRPr lang="es-ES" dirty="0"/>
          </a:p>
          <a:p>
            <a:pPr lvl="1"/>
            <a:r>
              <a:rPr lang="da-DK"/>
              <a:t>Finland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da-DK"/>
              <a:t>A</a:t>
            </a:r>
          </a:p>
          <a:p>
            <a:endParaRPr lang="es-ES" sz="1800" dirty="0"/>
          </a:p>
          <a:p>
            <a:r>
              <a:rPr lang="da-DK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Bulgarien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da-DK"/>
              <a:t>B</a:t>
            </a:r>
          </a:p>
          <a:p>
            <a:pPr lvl="1"/>
            <a:endParaRPr lang="es-ES" dirty="0"/>
          </a:p>
          <a:p>
            <a:pPr lvl="1"/>
            <a:r>
              <a:rPr lang="da-DK"/>
              <a:t>Tjekkiet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da-DK"/>
              <a:t>D</a:t>
            </a:r>
          </a:p>
          <a:p>
            <a:pPr lvl="1"/>
            <a:endParaRPr lang="es-ES" dirty="0"/>
          </a:p>
          <a:p>
            <a:pPr lvl="1"/>
            <a:r>
              <a:rPr lang="da-DK"/>
              <a:t>Spanien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da-DK"/>
              <a:t>EU-lande 300</a:t>
            </a:r>
          </a:p>
          <a:p>
            <a:pPr>
              <a:lnSpc>
                <a:spcPts val="3000"/>
              </a:lnSpc>
            </a:pPr>
            <a:r>
              <a:rPr lang="da-DK">
                <a:solidFill>
                  <a:schemeClr val="accent2"/>
                </a:solidFill>
              </a:rPr>
              <a:t>⸺</a:t>
            </a:r>
          </a:p>
          <a:p>
            <a:r>
              <a:rPr lang="da-DK" sz="2400"/>
              <a:t>I hvilket land ligger hovedstaden ved kysten?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5ACAB5EC-0EDF-A888-2DBC-192CE02893A7}"/>
              </a:ext>
            </a:extLst>
          </p:cNvPr>
          <p:cNvSpPr txBox="1">
            <a:spLocks/>
          </p:cNvSpPr>
          <p:nvPr/>
        </p:nvSpPr>
        <p:spPr bwMode="auto">
          <a:xfrm>
            <a:off x="8360230" y="6010077"/>
            <a:ext cx="2898852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a-DK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35011741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da-DK"/>
              <a:t>C</a:t>
            </a:r>
          </a:p>
          <a:p>
            <a:pPr lvl="1"/>
            <a:endParaRPr lang="es-ES" dirty="0"/>
          </a:p>
          <a:p>
            <a:pPr lvl="1"/>
            <a:r>
              <a:rPr lang="da-DK"/>
              <a:t>3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da-DK"/>
              <a:t>A</a:t>
            </a:r>
          </a:p>
          <a:p>
            <a:endParaRPr lang="es-ES" sz="1800" dirty="0"/>
          </a:p>
          <a:p>
            <a:r>
              <a:rPr lang="da-DK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24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da-DK"/>
              <a:t>B</a:t>
            </a:r>
          </a:p>
          <a:p>
            <a:pPr lvl="1"/>
            <a:endParaRPr lang="es-ES" dirty="0"/>
          </a:p>
          <a:p>
            <a:pPr lvl="1"/>
            <a:r>
              <a:rPr lang="da-DK" sz="1800"/>
              <a:t>27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da-DK"/>
              <a:t>D</a:t>
            </a:r>
          </a:p>
          <a:p>
            <a:pPr lvl="1"/>
            <a:endParaRPr lang="es-ES" dirty="0"/>
          </a:p>
          <a:p>
            <a:pPr lvl="1"/>
            <a:r>
              <a:rPr lang="da-DK"/>
              <a:t>1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da-DK"/>
              <a:t>Samarbejde 100</a:t>
            </a:r>
          </a:p>
          <a:p>
            <a:pPr>
              <a:lnSpc>
                <a:spcPts val="3000"/>
              </a:lnSpc>
            </a:pPr>
            <a:r>
              <a:rPr lang="da-DK">
                <a:solidFill>
                  <a:schemeClr val="accent2"/>
                </a:solidFill>
              </a:rPr>
              <a:t>⸺</a:t>
            </a:r>
          </a:p>
          <a:p>
            <a:r>
              <a:rPr lang="da-DK" sz="2500"/>
              <a:t>Hvor mange officielle EU-sprog er der?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A519683C-A4F3-5BD9-4CDE-E6E5EF93E237}"/>
              </a:ext>
            </a:extLst>
          </p:cNvPr>
          <p:cNvSpPr txBox="1">
            <a:spLocks/>
          </p:cNvSpPr>
          <p:nvPr/>
        </p:nvSpPr>
        <p:spPr bwMode="auto">
          <a:xfrm>
            <a:off x="8360230" y="6010077"/>
            <a:ext cx="2898852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a-DK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21866192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da-DK"/>
              <a:t>C</a:t>
            </a:r>
          </a:p>
          <a:p>
            <a:pPr lvl="1"/>
            <a:endParaRPr lang="es-ES" dirty="0"/>
          </a:p>
          <a:p>
            <a:pPr lvl="1"/>
            <a:r>
              <a:rPr lang="da-DK"/>
              <a:t>Sammen mod sejr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da-DK"/>
              <a:t>A</a:t>
            </a:r>
          </a:p>
          <a:p>
            <a:endParaRPr lang="es-ES" sz="1800" dirty="0"/>
          </a:p>
          <a:p>
            <a:r>
              <a:rPr lang="da-DK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Sammen er vi stærkere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da-DK"/>
              <a:t>B</a:t>
            </a:r>
          </a:p>
          <a:p>
            <a:pPr lvl="1"/>
            <a:endParaRPr lang="es-ES" dirty="0"/>
          </a:p>
          <a:p>
            <a:pPr lvl="1"/>
            <a:r>
              <a:rPr lang="da-DK"/>
              <a:t>Forenet i mangfoldighed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da-DK"/>
              <a:t>D</a:t>
            </a:r>
          </a:p>
          <a:p>
            <a:pPr lvl="1"/>
            <a:endParaRPr lang="es-ES" dirty="0"/>
          </a:p>
          <a:p>
            <a:pPr lvl="1"/>
            <a:r>
              <a:rPr lang="da-DK"/>
              <a:t>Sammen om at skabe fred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da-DK"/>
              <a:t>Samarbejde 200</a:t>
            </a:r>
          </a:p>
          <a:p>
            <a:pPr>
              <a:lnSpc>
                <a:spcPts val="3000"/>
              </a:lnSpc>
            </a:pPr>
            <a:r>
              <a:rPr lang="da-DK">
                <a:solidFill>
                  <a:schemeClr val="accent2"/>
                </a:solidFill>
              </a:rPr>
              <a:t>⸺</a:t>
            </a:r>
          </a:p>
          <a:p>
            <a:r>
              <a:rPr lang="da-DK" sz="2500"/>
              <a:t>Hvad er EU's motto?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3988994A-30AD-9C6F-8ABE-FF740C94DC29}"/>
              </a:ext>
            </a:extLst>
          </p:cNvPr>
          <p:cNvSpPr txBox="1">
            <a:spLocks/>
          </p:cNvSpPr>
          <p:nvPr/>
        </p:nvSpPr>
        <p:spPr bwMode="auto">
          <a:xfrm>
            <a:off x="8360230" y="6010077"/>
            <a:ext cx="2898852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a-DK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19501596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da-DK"/>
              <a:t>C</a:t>
            </a:r>
          </a:p>
          <a:p>
            <a:pPr lvl="1"/>
            <a:endParaRPr lang="en-GB" dirty="0"/>
          </a:p>
          <a:p>
            <a:pPr lvl="1"/>
            <a:r>
              <a:rPr lang="da-DK"/>
              <a:t>Tjenesten for EU's Optræden Udadtil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da-DK"/>
              <a:t>A</a:t>
            </a:r>
          </a:p>
          <a:p>
            <a:endParaRPr lang="en-GB" sz="1800" dirty="0"/>
          </a:p>
          <a:p>
            <a:r>
              <a:rPr lang="da-DK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Den europæiske stabilitetsmekanisme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da-DK"/>
              <a:t>B</a:t>
            </a:r>
          </a:p>
          <a:p>
            <a:pPr lvl="1"/>
            <a:endParaRPr lang="en-GB" dirty="0"/>
          </a:p>
          <a:p>
            <a:pPr lvl="1"/>
            <a:r>
              <a:rPr lang="da-DK"/>
              <a:t>Det Europæiske Agentur for Bistand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da-DK"/>
              <a:t>D</a:t>
            </a:r>
          </a:p>
          <a:p>
            <a:pPr lvl="1"/>
            <a:endParaRPr lang="en-GB" dirty="0"/>
          </a:p>
          <a:p>
            <a:pPr lvl="1"/>
            <a:r>
              <a:rPr lang="da-DK"/>
              <a:t>EU-civilbeskyttelsesmekanismen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GB" sz="4000" b="1" dirty="0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9"/>
            <a:ext cx="10198884" cy="1434726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da-DK"/>
              <a:t>Samarbejde 300</a:t>
            </a:r>
          </a:p>
          <a:p>
            <a:pPr>
              <a:lnSpc>
                <a:spcPts val="3000"/>
              </a:lnSpc>
            </a:pPr>
            <a:r>
              <a:rPr lang="da-DK">
                <a:solidFill>
                  <a:schemeClr val="accent2"/>
                </a:solidFill>
              </a:rPr>
              <a:t>⸺</a:t>
            </a:r>
          </a:p>
          <a:p>
            <a:r>
              <a:rPr lang="da-DK" sz="2000"/>
              <a:t>Hvilket EU-initiativ skal fremme samarbejde og gensidig bistand mellem medlemslandene i tilfælde af naturkatastrofer eller andre nødsituationer?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GB" sz="4000" b="1" dirty="0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419478BA-988F-C063-D571-679D1F97A6D0}"/>
              </a:ext>
            </a:extLst>
          </p:cNvPr>
          <p:cNvSpPr txBox="1">
            <a:spLocks/>
          </p:cNvSpPr>
          <p:nvPr/>
        </p:nvSpPr>
        <p:spPr bwMode="auto">
          <a:xfrm>
            <a:off x="8360230" y="6010077"/>
            <a:ext cx="2898852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a-DK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40759982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da-DK"/>
              <a:t>C</a:t>
            </a:r>
          </a:p>
          <a:p>
            <a:pPr lvl="1"/>
            <a:endParaRPr lang="es-ES" dirty="0"/>
          </a:p>
          <a:p>
            <a:pPr lvl="1"/>
            <a:r>
              <a:rPr lang="da-DK" sz="1800"/>
              <a:t>1908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da-DK"/>
              <a:t>A</a:t>
            </a:r>
          </a:p>
          <a:p>
            <a:endParaRPr lang="es-ES" sz="1800" dirty="0"/>
          </a:p>
          <a:p>
            <a:r>
              <a:rPr lang="da-DK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2012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da-DK"/>
              <a:t>B</a:t>
            </a:r>
          </a:p>
          <a:p>
            <a:pPr lvl="1"/>
            <a:endParaRPr lang="es-ES" dirty="0"/>
          </a:p>
          <a:p>
            <a:pPr lvl="1"/>
            <a:r>
              <a:rPr lang="da-DK" sz="1800"/>
              <a:t>1957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da-DK"/>
              <a:t>D</a:t>
            </a:r>
          </a:p>
          <a:p>
            <a:pPr lvl="1"/>
            <a:endParaRPr lang="es-ES" dirty="0"/>
          </a:p>
          <a:p>
            <a:pPr lvl="1"/>
            <a:r>
              <a:rPr lang="da-DK" sz="1800"/>
              <a:t>1858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da-DK"/>
              <a:t>Historie 100</a:t>
            </a:r>
          </a:p>
          <a:p>
            <a:pPr>
              <a:lnSpc>
                <a:spcPts val="3000"/>
              </a:lnSpc>
            </a:pPr>
            <a:r>
              <a:rPr lang="da-DK">
                <a:solidFill>
                  <a:schemeClr val="accent2"/>
                </a:solidFill>
              </a:rPr>
              <a:t>⸺</a:t>
            </a:r>
          </a:p>
          <a:p>
            <a:r>
              <a:rPr lang="da-DK" sz="2000"/>
              <a:t>Den Europæiske Union blev tildelt Nobels fredspris i: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F5638AAE-FEDE-2B89-FFDB-B6B9BEF28BB8}"/>
              </a:ext>
            </a:extLst>
          </p:cNvPr>
          <p:cNvSpPr txBox="1">
            <a:spLocks/>
          </p:cNvSpPr>
          <p:nvPr/>
        </p:nvSpPr>
        <p:spPr bwMode="auto">
          <a:xfrm>
            <a:off x="8360230" y="6010077"/>
            <a:ext cx="2898852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a-DK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14304527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da-DK"/>
              <a:t>C</a:t>
            </a:r>
          </a:p>
          <a:p>
            <a:pPr lvl="1"/>
            <a:endParaRPr lang="es-ES" dirty="0"/>
          </a:p>
          <a:p>
            <a:pPr lvl="1"/>
            <a:r>
              <a:rPr lang="da-DK" sz="1800"/>
              <a:t>Belgien og Luxembourg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da-DK"/>
              <a:t>A</a:t>
            </a:r>
          </a:p>
          <a:p>
            <a:endParaRPr lang="es-ES" sz="1800" dirty="0"/>
          </a:p>
          <a:p>
            <a:r>
              <a:rPr lang="da-DK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Frankrig og Polen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da-DK"/>
              <a:t>B</a:t>
            </a:r>
          </a:p>
          <a:p>
            <a:pPr lvl="1"/>
            <a:endParaRPr lang="es-ES" dirty="0"/>
          </a:p>
          <a:p>
            <a:pPr lvl="1"/>
            <a:r>
              <a:rPr lang="da-DK" sz="1800"/>
              <a:t>Italien og Spanien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da-DK"/>
              <a:t>D</a:t>
            </a:r>
          </a:p>
          <a:p>
            <a:pPr lvl="1"/>
            <a:endParaRPr lang="es-ES" dirty="0"/>
          </a:p>
          <a:p>
            <a:pPr lvl="1"/>
            <a:r>
              <a:rPr lang="da-DK" sz="1800"/>
              <a:t>Nederlandene og Danmark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da-DK"/>
              <a:t>Historie 200</a:t>
            </a:r>
          </a:p>
          <a:p>
            <a:pPr>
              <a:lnSpc>
                <a:spcPts val="3000"/>
              </a:lnSpc>
            </a:pPr>
            <a:r>
              <a:rPr lang="da-DK">
                <a:solidFill>
                  <a:schemeClr val="accent2"/>
                </a:solidFill>
              </a:rPr>
              <a:t>⸺</a:t>
            </a:r>
          </a:p>
          <a:p>
            <a:r>
              <a:rPr lang="da-DK" sz="2000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Hvilke to lande var blandt de seks stiftende medlemmer af (hvad der senere blev til) Den Europæiske Union?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9C437521-D76D-0E5F-BF34-A27762115D64}"/>
              </a:ext>
            </a:extLst>
          </p:cNvPr>
          <p:cNvSpPr txBox="1">
            <a:spLocks/>
          </p:cNvSpPr>
          <p:nvPr/>
        </p:nvSpPr>
        <p:spPr bwMode="auto">
          <a:xfrm>
            <a:off x="8360230" y="6010077"/>
            <a:ext cx="2898852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a-DK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5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32190087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da-DK"/>
              <a:t>C</a:t>
            </a:r>
          </a:p>
          <a:p>
            <a:pPr lvl="1"/>
            <a:endParaRPr lang="es-ES" dirty="0"/>
          </a:p>
          <a:p>
            <a:pPr lvl="1"/>
            <a:r>
              <a:rPr lang="da-DK" sz="1800"/>
              <a:t>Spanien vandt for første gang Eurovision Song Contest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da-DK"/>
              <a:t>A</a:t>
            </a:r>
          </a:p>
          <a:p>
            <a:endParaRPr lang="es-ES" sz="1800" dirty="0"/>
          </a:p>
          <a:p>
            <a:r>
              <a:rPr lang="da-DK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10 nye lande tiltrådte EU, så der i alt var 25 medlemslande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da-DK"/>
              <a:t>B</a:t>
            </a:r>
          </a:p>
          <a:p>
            <a:pPr lvl="1"/>
            <a:endParaRPr lang="es-ES" dirty="0"/>
          </a:p>
          <a:p>
            <a:pPr lvl="1"/>
            <a:r>
              <a:rPr lang="da-DK" sz="1800"/>
              <a:t>Euroen blev sat i omløb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da-DK"/>
              <a:t>D</a:t>
            </a:r>
          </a:p>
          <a:p>
            <a:pPr lvl="1"/>
            <a:endParaRPr lang="es-ES" dirty="0"/>
          </a:p>
          <a:p>
            <a:pPr lvl="1"/>
            <a:r>
              <a:rPr lang="da-DK" sz="1800"/>
              <a:t>Det første valg til Europa-Parlamentet blev afholdt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da-DK"/>
              <a:t>Historie 300</a:t>
            </a:r>
          </a:p>
          <a:p>
            <a:pPr>
              <a:lnSpc>
                <a:spcPts val="3000"/>
              </a:lnSpc>
            </a:pPr>
            <a:r>
              <a:rPr lang="da-DK">
                <a:solidFill>
                  <a:schemeClr val="accent2"/>
                </a:solidFill>
              </a:rPr>
              <a:t>⸺</a:t>
            </a:r>
          </a:p>
          <a:p>
            <a:r>
              <a:rPr lang="da-DK" sz="2000"/>
              <a:t>Hvilken stor begivenhed fandt sted i 2002?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62423B6C-D22D-17FF-A7CD-77D81A2E811D}"/>
              </a:ext>
            </a:extLst>
          </p:cNvPr>
          <p:cNvSpPr txBox="1">
            <a:spLocks/>
          </p:cNvSpPr>
          <p:nvPr/>
        </p:nvSpPr>
        <p:spPr bwMode="auto">
          <a:xfrm>
            <a:off x="8360230" y="6010077"/>
            <a:ext cx="2898852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a-DK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5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26420710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da-DK"/>
              <a:t>C</a:t>
            </a:r>
          </a:p>
          <a:p>
            <a:pPr lvl="1"/>
            <a:endParaRPr lang="es-ES" dirty="0"/>
          </a:p>
          <a:p>
            <a:pPr lvl="1"/>
            <a:r>
              <a:rPr lang="da-DK"/>
              <a:t>Nederlandene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da-DK"/>
              <a:t>A</a:t>
            </a:r>
          </a:p>
          <a:p>
            <a:endParaRPr lang="es-ES" sz="1800" dirty="0"/>
          </a:p>
          <a:p>
            <a:r>
              <a:rPr lang="da-DK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Italien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da-DK"/>
              <a:t>B</a:t>
            </a:r>
          </a:p>
          <a:p>
            <a:pPr lvl="1"/>
            <a:endParaRPr lang="es-ES" dirty="0"/>
          </a:p>
          <a:p>
            <a:pPr lvl="1"/>
            <a:r>
              <a:rPr lang="da-DK"/>
              <a:t>Grækenland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da-DK"/>
              <a:t>D</a:t>
            </a:r>
          </a:p>
          <a:p>
            <a:pPr lvl="1"/>
            <a:endParaRPr lang="es-ES" dirty="0"/>
          </a:p>
          <a:p>
            <a:pPr lvl="1"/>
            <a:r>
              <a:rPr lang="da-DK"/>
              <a:t>Irland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da-DK"/>
              <a:t>Geografi 100</a:t>
            </a:r>
          </a:p>
          <a:p>
            <a:pPr>
              <a:lnSpc>
                <a:spcPts val="3000"/>
              </a:lnSpc>
            </a:pPr>
            <a:r>
              <a:rPr lang="da-DK">
                <a:solidFill>
                  <a:schemeClr val="accent2"/>
                </a:solidFill>
              </a:rPr>
              <a:t>⸺</a:t>
            </a:r>
          </a:p>
          <a:p>
            <a:r>
              <a:rPr lang="da-DK" sz="2400"/>
              <a:t>Hvilket land er kendt for sine vindmøller, tulipanmarker og træsko?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6ED71AEC-3546-4494-2A2B-5DAC83005E0A}"/>
              </a:ext>
            </a:extLst>
          </p:cNvPr>
          <p:cNvSpPr txBox="1">
            <a:spLocks/>
          </p:cNvSpPr>
          <p:nvPr/>
        </p:nvSpPr>
        <p:spPr bwMode="auto">
          <a:xfrm>
            <a:off x="8360230" y="6010077"/>
            <a:ext cx="2898852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a-DK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24229603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9"/>
            <a:ext cx="9612548" cy="52032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da-DK"/>
              <a:t>Sådan gør du</a:t>
            </a:r>
            <a:br>
              <a:rPr lang="da-DK"/>
            </a:br>
            <a:r>
              <a:rPr lang="da-DK">
                <a:solidFill>
                  <a:schemeClr val="accent2"/>
                </a:solidFill>
              </a:rPr>
              <a:t>⸺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53F8114-5E1C-374C-E5F4-E0F98528AF97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709137" y="1425406"/>
            <a:ext cx="3958060" cy="2217058"/>
          </a:xfrm>
          <a:prstGeom prst="rect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</a:ln>
        </p:spPr>
      </p:pic>
      <p:pic>
        <p:nvPicPr>
          <p:cNvPr id="7" name="Graphic 6" descr="Cursor with solid fill">
            <a:extLst>
              <a:ext uri="{FF2B5EF4-FFF2-40B4-BE49-F238E27FC236}">
                <a16:creationId xmlns:a16="http://schemas.microsoft.com/office/drawing/2014/main" id="{5B775C5B-2531-DD02-2BBD-05FB91DAE4B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374187" y="2363495"/>
            <a:ext cx="101639" cy="101639"/>
          </a:xfrm>
          <a:prstGeom prst="rect">
            <a:avLst/>
          </a:prstGeom>
        </p:spPr>
      </p:pic>
      <p:sp>
        <p:nvSpPr>
          <p:cNvPr id="8" name="Oval 7">
            <a:extLst>
              <a:ext uri="{FF2B5EF4-FFF2-40B4-BE49-F238E27FC236}">
                <a16:creationId xmlns:a16="http://schemas.microsoft.com/office/drawing/2014/main" id="{3FBA9FBE-D0AE-2FC3-8205-0FAB22933984}"/>
              </a:ext>
            </a:extLst>
          </p:cNvPr>
          <p:cNvSpPr/>
          <p:nvPr/>
        </p:nvSpPr>
        <p:spPr>
          <a:xfrm>
            <a:off x="1219514" y="2296408"/>
            <a:ext cx="240634" cy="134174"/>
          </a:xfrm>
          <a:prstGeom prst="ellipse">
            <a:avLst/>
          </a:prstGeom>
          <a:noFill/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E534B9D9-7EDB-4D61-8650-29AE7D7D71BD}"/>
              </a:ext>
            </a:extLst>
          </p:cNvPr>
          <p:cNvSpPr txBox="1"/>
          <p:nvPr/>
        </p:nvSpPr>
        <p:spPr>
          <a:xfrm>
            <a:off x="625060" y="1127888"/>
            <a:ext cx="335465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a-DK" sz="1400" b="1">
                <a:latin typeface="Source Sans 3" panose="020B0303030403020204" pitchFamily="34" charset="0"/>
              </a:rPr>
              <a:t>Klik på det spørgsmål, du gerne vil stille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C7D95B63-9B5A-239B-13A2-71A98F179840}"/>
              </a:ext>
            </a:extLst>
          </p:cNvPr>
          <p:cNvSpPr txBox="1"/>
          <p:nvPr/>
        </p:nvSpPr>
        <p:spPr>
          <a:xfrm>
            <a:off x="5431333" y="1167623"/>
            <a:ext cx="565633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a-DK" sz="1400" b="1">
                <a:latin typeface="Source Sans 3" panose="020B0303030403020204" pitchFamily="34" charset="0"/>
              </a:rPr>
              <a:t>Når holdet har svaret, skal du klikke for at få vist det rigtige svar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0B0F432E-0BF0-5122-3BF0-B61C61383527}"/>
              </a:ext>
            </a:extLst>
          </p:cNvPr>
          <p:cNvSpPr txBox="1"/>
          <p:nvPr/>
        </p:nvSpPr>
        <p:spPr>
          <a:xfrm>
            <a:off x="2769138" y="4032205"/>
            <a:ext cx="649716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a-DK" sz="1400" b="1">
                <a:latin typeface="Source Sans 3" panose="020B0303030403020204" pitchFamily="34" charset="0"/>
              </a:rPr>
              <a:t>Klik på "Europa Quest" for at gå tilbage til tabellen og vælge et andet spørgsmål</a:t>
            </a:r>
          </a:p>
          <a:p>
            <a:r>
              <a:rPr lang="da-DK" sz="1400" b="1">
                <a:latin typeface="Source Sans 3" panose="020B0303030403020204" pitchFamily="34" charset="0"/>
              </a:rPr>
              <a:t>Spørgsmål, der allerede er blevet stillet, bliver hvide</a:t>
            </a:r>
          </a:p>
        </p:txBody>
      </p:sp>
      <p:pic>
        <p:nvPicPr>
          <p:cNvPr id="50" name="Picture 49">
            <a:extLst>
              <a:ext uri="{FF2B5EF4-FFF2-40B4-BE49-F238E27FC236}">
                <a16:creationId xmlns:a16="http://schemas.microsoft.com/office/drawing/2014/main" id="{A5A732C9-897A-8934-2A05-97B60C1DB6ED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/>
          <a:stretch/>
        </p:blipFill>
        <p:spPr>
          <a:xfrm>
            <a:off x="5498161" y="1893107"/>
            <a:ext cx="2516435" cy="1408516"/>
          </a:xfrm>
          <a:prstGeom prst="rect">
            <a:avLst/>
          </a:prstGeom>
          <a:ln w="6350">
            <a:solidFill>
              <a:schemeClr val="accent6">
                <a:lumMod val="60000"/>
                <a:lumOff val="40000"/>
              </a:schemeClr>
            </a:solidFill>
          </a:ln>
        </p:spPr>
      </p:pic>
      <p:pic>
        <p:nvPicPr>
          <p:cNvPr id="52" name="Picture 51">
            <a:extLst>
              <a:ext uri="{FF2B5EF4-FFF2-40B4-BE49-F238E27FC236}">
                <a16:creationId xmlns:a16="http://schemas.microsoft.com/office/drawing/2014/main" id="{9C1F3FED-16A2-2A98-153F-C8074C84F074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/>
          <a:stretch/>
        </p:blipFill>
        <p:spPr>
          <a:xfrm>
            <a:off x="8435587" y="1901859"/>
            <a:ext cx="2515636" cy="1405177"/>
          </a:xfrm>
          <a:prstGeom prst="rect">
            <a:avLst/>
          </a:prstGeom>
          <a:ln w="6350">
            <a:solidFill>
              <a:schemeClr val="accent6">
                <a:lumMod val="60000"/>
                <a:lumOff val="40000"/>
              </a:schemeClr>
            </a:solidFill>
          </a:ln>
        </p:spPr>
      </p:pic>
      <p:pic>
        <p:nvPicPr>
          <p:cNvPr id="58" name="Graphic 57" descr="Badge outline">
            <a:extLst>
              <a:ext uri="{FF2B5EF4-FFF2-40B4-BE49-F238E27FC236}">
                <a16:creationId xmlns:a16="http://schemas.microsoft.com/office/drawing/2014/main" id="{4F9D154E-D7E8-7344-F0ED-A70D83A15FD2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5281460" y="1727074"/>
            <a:ext cx="299747" cy="299747"/>
          </a:xfrm>
          <a:prstGeom prst="rect">
            <a:avLst/>
          </a:prstGeom>
        </p:spPr>
      </p:pic>
      <p:pic>
        <p:nvPicPr>
          <p:cNvPr id="60" name="Graphic 59" descr="Badge 1 outline">
            <a:extLst>
              <a:ext uri="{FF2B5EF4-FFF2-40B4-BE49-F238E27FC236}">
                <a16:creationId xmlns:a16="http://schemas.microsoft.com/office/drawing/2014/main" id="{2C1FF55F-9E48-AB84-49D2-0AF00317BABA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479202" y="1315307"/>
            <a:ext cx="291716" cy="291716"/>
          </a:xfrm>
          <a:prstGeom prst="rect">
            <a:avLst/>
          </a:prstGeom>
        </p:spPr>
      </p:pic>
      <p:grpSp>
        <p:nvGrpSpPr>
          <p:cNvPr id="80" name="Group 79">
            <a:extLst>
              <a:ext uri="{FF2B5EF4-FFF2-40B4-BE49-F238E27FC236}">
                <a16:creationId xmlns:a16="http://schemas.microsoft.com/office/drawing/2014/main" id="{9F3C0087-66A1-0234-922F-C69CF4A6281A}"/>
              </a:ext>
            </a:extLst>
          </p:cNvPr>
          <p:cNvGrpSpPr>
            <a:grpSpLocks noChangeAspect="1"/>
          </p:cNvGrpSpPr>
          <p:nvPr/>
        </p:nvGrpSpPr>
        <p:grpSpPr>
          <a:xfrm>
            <a:off x="6096000" y="4771914"/>
            <a:ext cx="2693485" cy="1507170"/>
            <a:chOff x="8437510" y="4432228"/>
            <a:chExt cx="2755037" cy="1541612"/>
          </a:xfrm>
        </p:grpSpPr>
        <p:pic>
          <p:nvPicPr>
            <p:cNvPr id="78" name="Picture 77">
              <a:extLst>
                <a:ext uri="{FF2B5EF4-FFF2-40B4-BE49-F238E27FC236}">
                  <a16:creationId xmlns:a16="http://schemas.microsoft.com/office/drawing/2014/main" id="{04511739-084B-1553-2CA3-07AB064B5828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/>
            <a:srcRect/>
            <a:stretch/>
          </p:blipFill>
          <p:spPr>
            <a:xfrm>
              <a:off x="8437510" y="4432228"/>
              <a:ext cx="2755037" cy="1541612"/>
            </a:xfrm>
            <a:prstGeom prst="rect">
              <a:avLst/>
            </a:prstGeom>
            <a:ln w="6350">
              <a:solidFill>
                <a:schemeClr val="accent6">
                  <a:lumMod val="60000"/>
                  <a:lumOff val="40000"/>
                </a:schemeClr>
              </a:solidFill>
            </a:ln>
          </p:spPr>
        </p:pic>
        <p:sp>
          <p:nvSpPr>
            <p:cNvPr id="79" name="Oval 78">
              <a:extLst>
                <a:ext uri="{FF2B5EF4-FFF2-40B4-BE49-F238E27FC236}">
                  <a16:creationId xmlns:a16="http://schemas.microsoft.com/office/drawing/2014/main" id="{C41E8DAF-1E6E-0D62-A249-87C0A9900544}"/>
                </a:ext>
              </a:extLst>
            </p:cNvPr>
            <p:cNvSpPr/>
            <p:nvPr/>
          </p:nvSpPr>
          <p:spPr>
            <a:xfrm>
              <a:off x="8787630" y="5023496"/>
              <a:ext cx="192736" cy="109684"/>
            </a:xfrm>
            <a:prstGeom prst="ellipse">
              <a:avLst/>
            </a:prstGeom>
            <a:noFill/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/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4B682E84-A412-2E7C-A6D1-4390DD70BCB4}"/>
              </a:ext>
            </a:extLst>
          </p:cNvPr>
          <p:cNvGrpSpPr>
            <a:grpSpLocks noChangeAspect="1"/>
          </p:cNvGrpSpPr>
          <p:nvPr/>
        </p:nvGrpSpPr>
        <p:grpSpPr>
          <a:xfrm>
            <a:off x="2688167" y="4616475"/>
            <a:ext cx="2903712" cy="1733956"/>
            <a:chOff x="5286591" y="4506576"/>
            <a:chExt cx="2750625" cy="1642540"/>
          </a:xfrm>
        </p:grpSpPr>
        <p:grpSp>
          <p:nvGrpSpPr>
            <p:cNvPr id="72" name="Group 71">
              <a:extLst>
                <a:ext uri="{FF2B5EF4-FFF2-40B4-BE49-F238E27FC236}">
                  <a16:creationId xmlns:a16="http://schemas.microsoft.com/office/drawing/2014/main" id="{56013069-BF8D-5822-5592-5C5D33BB8D84}"/>
                </a:ext>
              </a:extLst>
            </p:cNvPr>
            <p:cNvGrpSpPr/>
            <p:nvPr/>
          </p:nvGrpSpPr>
          <p:grpSpPr>
            <a:xfrm>
              <a:off x="5498161" y="4656450"/>
              <a:ext cx="2539055" cy="1492666"/>
              <a:chOff x="5559856" y="4292253"/>
              <a:chExt cx="3130890" cy="1702767"/>
            </a:xfrm>
          </p:grpSpPr>
          <p:pic>
            <p:nvPicPr>
              <p:cNvPr id="68" name="Picture 67">
                <a:extLst>
                  <a:ext uri="{FF2B5EF4-FFF2-40B4-BE49-F238E27FC236}">
                    <a16:creationId xmlns:a16="http://schemas.microsoft.com/office/drawing/2014/main" id="{0BDCD615-BFA1-3DB8-9535-A598180CF12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/>
              <a:srcRect/>
              <a:stretch/>
            </p:blipFill>
            <p:spPr>
              <a:xfrm>
                <a:off x="5559856" y="4292253"/>
                <a:ext cx="3130890" cy="1617886"/>
              </a:xfrm>
              <a:prstGeom prst="rect">
                <a:avLst/>
              </a:prstGeom>
              <a:ln w="6350">
                <a:solidFill>
                  <a:schemeClr val="accent6">
                    <a:lumMod val="60000"/>
                    <a:lumOff val="40000"/>
                  </a:schemeClr>
                </a:solidFill>
              </a:ln>
            </p:spPr>
          </p:pic>
          <p:sp>
            <p:nvSpPr>
              <p:cNvPr id="69" name="Oval 68">
                <a:extLst>
                  <a:ext uri="{FF2B5EF4-FFF2-40B4-BE49-F238E27FC236}">
                    <a16:creationId xmlns:a16="http://schemas.microsoft.com/office/drawing/2014/main" id="{D3759229-9081-35DE-0677-9428323453A7}"/>
                  </a:ext>
                </a:extLst>
              </p:cNvPr>
              <p:cNvSpPr/>
              <p:nvPr/>
            </p:nvSpPr>
            <p:spPr>
              <a:xfrm>
                <a:off x="7650296" y="5672036"/>
                <a:ext cx="897231" cy="238102"/>
              </a:xfrm>
              <a:prstGeom prst="ellipse">
                <a:avLst/>
              </a:prstGeom>
              <a:noFill/>
              <a:ln w="28575">
                <a:solidFill>
                  <a:schemeClr val="accent4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BE"/>
              </a:p>
            </p:txBody>
          </p:sp>
          <p:pic>
            <p:nvPicPr>
              <p:cNvPr id="70" name="Graphic 69" descr="Cursor with solid fill">
                <a:extLst>
                  <a:ext uri="{FF2B5EF4-FFF2-40B4-BE49-F238E27FC236}">
                    <a16:creationId xmlns:a16="http://schemas.microsoft.com/office/drawing/2014/main" id="{883AED85-B1C6-66D3-DBCA-8541301AFED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p:blipFill>
            <p:spPr>
              <a:xfrm>
                <a:off x="8417867" y="5750032"/>
                <a:ext cx="244987" cy="244988"/>
              </a:xfrm>
              <a:prstGeom prst="rect">
                <a:avLst/>
              </a:prstGeom>
            </p:spPr>
          </p:pic>
        </p:grpSp>
        <p:pic>
          <p:nvPicPr>
            <p:cNvPr id="56" name="Graphic 55" descr="Badge 3 outline">
              <a:extLst>
                <a:ext uri="{FF2B5EF4-FFF2-40B4-BE49-F238E27FC236}">
                  <a16:creationId xmlns:a16="http://schemas.microsoft.com/office/drawing/2014/main" id="{14873E1D-66E0-E4EC-88BE-21168B1F5E6E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p:blipFill>
          <p:spPr>
            <a:xfrm>
              <a:off x="5286591" y="4506576"/>
              <a:ext cx="299748" cy="29974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04684697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da-DK"/>
              <a:t>C</a:t>
            </a:r>
          </a:p>
          <a:p>
            <a:pPr lvl="1"/>
            <a:endParaRPr lang="es-ES" dirty="0"/>
          </a:p>
          <a:p>
            <a:pPr lvl="1"/>
            <a:r>
              <a:rPr lang="da-DK"/>
              <a:t>Karpaterne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da-DK"/>
              <a:t>A</a:t>
            </a:r>
          </a:p>
          <a:p>
            <a:endParaRPr lang="es-ES" sz="1800" dirty="0"/>
          </a:p>
          <a:p>
            <a:r>
              <a:rPr lang="da-DK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Alperne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da-DK"/>
              <a:t>B</a:t>
            </a:r>
          </a:p>
          <a:p>
            <a:pPr lvl="1"/>
            <a:endParaRPr lang="es-ES" dirty="0"/>
          </a:p>
          <a:p>
            <a:pPr lvl="1"/>
            <a:r>
              <a:rPr lang="da-DK"/>
              <a:t>Pyrenæerne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da-DK"/>
              <a:t>D</a:t>
            </a:r>
          </a:p>
          <a:p>
            <a:pPr lvl="1"/>
            <a:endParaRPr lang="es-ES" dirty="0"/>
          </a:p>
          <a:p>
            <a:pPr lvl="1"/>
            <a:r>
              <a:rPr lang="da-DK"/>
              <a:t>Appenninerne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da-DK"/>
              <a:t>Geografi 200</a:t>
            </a:r>
          </a:p>
          <a:p>
            <a:pPr>
              <a:lnSpc>
                <a:spcPts val="3000"/>
              </a:lnSpc>
            </a:pPr>
            <a:r>
              <a:rPr lang="da-DK">
                <a:solidFill>
                  <a:schemeClr val="accent2"/>
                </a:solidFill>
              </a:rPr>
              <a:t>⸺</a:t>
            </a:r>
          </a:p>
          <a:p>
            <a:r>
              <a:rPr lang="da-DK" sz="2400"/>
              <a:t>Hvilken bjergkæde adskiller Frankrig og Spanien og er ca. 430 km lang?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CF285A26-7526-F72D-4A64-21054CC78BB1}"/>
              </a:ext>
            </a:extLst>
          </p:cNvPr>
          <p:cNvSpPr txBox="1">
            <a:spLocks/>
          </p:cNvSpPr>
          <p:nvPr/>
        </p:nvSpPr>
        <p:spPr bwMode="auto">
          <a:xfrm>
            <a:off x="8360230" y="6010077"/>
            <a:ext cx="2898852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a-DK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34905124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da-DK"/>
              <a:t>C</a:t>
            </a:r>
          </a:p>
          <a:p>
            <a:pPr lvl="1"/>
            <a:endParaRPr lang="es-ES" dirty="0"/>
          </a:p>
          <a:p>
            <a:pPr lvl="1"/>
            <a:r>
              <a:rPr lang="da-DK" sz="1800"/>
              <a:t>2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da-DK"/>
              <a:t>A</a:t>
            </a:r>
          </a:p>
          <a:p>
            <a:endParaRPr lang="es-ES" sz="1800" dirty="0"/>
          </a:p>
          <a:p>
            <a:r>
              <a:rPr lang="da-DK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0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da-DK"/>
              <a:t>B</a:t>
            </a:r>
          </a:p>
          <a:p>
            <a:pPr lvl="1"/>
            <a:endParaRPr lang="es-ES" dirty="0"/>
          </a:p>
          <a:p>
            <a:pPr lvl="1"/>
            <a:r>
              <a:rPr lang="da-DK" sz="1800"/>
              <a:t>1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da-DK"/>
              <a:t>D</a:t>
            </a:r>
          </a:p>
          <a:p>
            <a:pPr lvl="1"/>
            <a:endParaRPr lang="es-ES" dirty="0"/>
          </a:p>
          <a:p>
            <a:pPr lvl="1"/>
            <a:r>
              <a:rPr lang="da-DK" sz="1800"/>
              <a:t>3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da-DK"/>
              <a:t>Geografi 300</a:t>
            </a:r>
          </a:p>
          <a:p>
            <a:pPr>
              <a:lnSpc>
                <a:spcPts val="3000"/>
              </a:lnSpc>
            </a:pPr>
            <a:r>
              <a:rPr lang="da-DK">
                <a:solidFill>
                  <a:schemeClr val="accent2"/>
                </a:solidFill>
              </a:rPr>
              <a:t>⸺</a:t>
            </a:r>
          </a:p>
          <a:p>
            <a:r>
              <a:rPr lang="da-DK" sz="2500"/>
              <a:t>Hvor mange EU-lande har ingen landegrænse med et andet EU-land?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8B6BBE8A-DA5D-B64B-D01B-E06011FEA86D}"/>
              </a:ext>
            </a:extLst>
          </p:cNvPr>
          <p:cNvSpPr txBox="1">
            <a:spLocks/>
          </p:cNvSpPr>
          <p:nvPr/>
        </p:nvSpPr>
        <p:spPr bwMode="auto">
          <a:xfrm>
            <a:off x="8360230" y="6010077"/>
            <a:ext cx="2898852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a-DK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5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28339859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da-DK"/>
              <a:t>C</a:t>
            </a:r>
          </a:p>
          <a:p>
            <a:pPr lvl="1"/>
            <a:endParaRPr lang="es-ES" dirty="0"/>
          </a:p>
          <a:p>
            <a:pPr lvl="1"/>
            <a:r>
              <a:rPr lang="da-DK"/>
              <a:t>Europarådet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da-DK"/>
              <a:t>A</a:t>
            </a:r>
          </a:p>
          <a:p>
            <a:endParaRPr lang="es-ES" sz="1800" dirty="0"/>
          </a:p>
          <a:p>
            <a:r>
              <a:rPr lang="da-DK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Europa-Parlamentet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da-DK"/>
              <a:t>B</a:t>
            </a:r>
          </a:p>
          <a:p>
            <a:pPr lvl="1"/>
            <a:endParaRPr lang="es-ES" dirty="0"/>
          </a:p>
          <a:p>
            <a:pPr lvl="1"/>
            <a:r>
              <a:rPr lang="da-DK"/>
              <a:t>Den Europæiske Sammenslutning af Lovgivere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da-DK"/>
              <a:t>D</a:t>
            </a:r>
          </a:p>
          <a:p>
            <a:pPr lvl="1"/>
            <a:endParaRPr lang="es-ES" dirty="0"/>
          </a:p>
          <a:p>
            <a:pPr lvl="1"/>
            <a:r>
              <a:rPr lang="da-DK"/>
              <a:t>Den Europæiske Centralbank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da-DK"/>
              <a:t>Institutioner 100</a:t>
            </a:r>
          </a:p>
          <a:p>
            <a:pPr>
              <a:lnSpc>
                <a:spcPts val="3000"/>
              </a:lnSpc>
            </a:pPr>
            <a:r>
              <a:rPr lang="da-DK">
                <a:solidFill>
                  <a:schemeClr val="accent2"/>
                </a:solidFill>
              </a:rPr>
              <a:t>⸺</a:t>
            </a:r>
          </a:p>
          <a:p>
            <a:r>
              <a:rPr lang="da-DK" sz="2800"/>
              <a:t>Hvilken af følgende spiller en rolle i EU's lovgivningsproces?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7AA8EE4A-2CE1-FF35-9839-749D97C18DDA}"/>
              </a:ext>
            </a:extLst>
          </p:cNvPr>
          <p:cNvSpPr txBox="1">
            <a:spLocks/>
          </p:cNvSpPr>
          <p:nvPr/>
        </p:nvSpPr>
        <p:spPr bwMode="auto">
          <a:xfrm>
            <a:off x="8360230" y="6010077"/>
            <a:ext cx="2898852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a-DK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8313633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da-DK"/>
              <a:t>C</a:t>
            </a:r>
          </a:p>
          <a:p>
            <a:pPr lvl="1"/>
            <a:endParaRPr lang="es-ES" dirty="0"/>
          </a:p>
          <a:p>
            <a:pPr lvl="1"/>
            <a:r>
              <a:rPr lang="da-DK"/>
              <a:t>Europa-Kommissionen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da-DK"/>
              <a:t>A</a:t>
            </a:r>
          </a:p>
          <a:p>
            <a:endParaRPr lang="es-ES" sz="1800" dirty="0"/>
          </a:p>
          <a:p>
            <a:r>
              <a:rPr lang="da-DK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Europa-Parlamentet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da-DK"/>
              <a:t>B</a:t>
            </a:r>
          </a:p>
          <a:p>
            <a:pPr lvl="1"/>
            <a:endParaRPr lang="es-ES" dirty="0"/>
          </a:p>
          <a:p>
            <a:pPr lvl="1"/>
            <a:r>
              <a:rPr lang="da-DK"/>
              <a:t>EU-Rådet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da-DK"/>
              <a:t>D</a:t>
            </a:r>
          </a:p>
          <a:p>
            <a:pPr lvl="1"/>
            <a:endParaRPr lang="es-ES" dirty="0"/>
          </a:p>
          <a:p>
            <a:pPr lvl="1"/>
            <a:r>
              <a:rPr lang="da-DK"/>
              <a:t>Den Europæiske Centralbank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459252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da-DK"/>
              <a:t>Institutioner 200</a:t>
            </a:r>
          </a:p>
          <a:p>
            <a:pPr>
              <a:lnSpc>
                <a:spcPts val="3000"/>
              </a:lnSpc>
            </a:pPr>
            <a:r>
              <a:rPr lang="da-DK">
                <a:solidFill>
                  <a:schemeClr val="accent2"/>
                </a:solidFill>
              </a:rPr>
              <a:t>⸺</a:t>
            </a:r>
          </a:p>
          <a:p>
            <a:r>
              <a:rPr lang="da-DK" sz="2400"/>
              <a:t>Hvilken EU-institution repræsenterer medlemslandenes regeringer?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92C1CAF9-A507-980A-B54F-3070808F992B}"/>
              </a:ext>
            </a:extLst>
          </p:cNvPr>
          <p:cNvSpPr txBox="1">
            <a:spLocks/>
          </p:cNvSpPr>
          <p:nvPr/>
        </p:nvSpPr>
        <p:spPr bwMode="auto">
          <a:xfrm>
            <a:off x="8360230" y="6010077"/>
            <a:ext cx="2898852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a-DK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29561561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da-DK"/>
              <a:t>C</a:t>
            </a:r>
          </a:p>
          <a:p>
            <a:pPr lvl="1"/>
            <a:endParaRPr lang="es-ES" dirty="0"/>
          </a:p>
          <a:p>
            <a:pPr lvl="1"/>
            <a:r>
              <a:rPr lang="da-DK"/>
              <a:t>Det Europæiske Råd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da-DK"/>
              <a:t>A</a:t>
            </a:r>
          </a:p>
          <a:p>
            <a:endParaRPr lang="es-ES" sz="1800" dirty="0"/>
          </a:p>
          <a:p>
            <a:r>
              <a:rPr lang="da-DK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Europa-Kommissionen 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da-DK"/>
              <a:t>B</a:t>
            </a:r>
          </a:p>
          <a:p>
            <a:pPr lvl="1"/>
            <a:endParaRPr lang="es-ES" dirty="0"/>
          </a:p>
          <a:p>
            <a:pPr lvl="1"/>
            <a:r>
              <a:rPr lang="da-DK"/>
              <a:t>Den Europæiske Revisionsret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da-DK"/>
              <a:t>D</a:t>
            </a:r>
          </a:p>
          <a:p>
            <a:pPr lvl="1"/>
            <a:endParaRPr lang="es-ES" dirty="0"/>
          </a:p>
          <a:p>
            <a:pPr lvl="1"/>
            <a:r>
              <a:rPr lang="da-DK"/>
              <a:t>Europa-Parlamentet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59" y="507568"/>
            <a:ext cx="10634021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da-DK"/>
              <a:t>Institutioner 300</a:t>
            </a:r>
          </a:p>
          <a:p>
            <a:pPr>
              <a:lnSpc>
                <a:spcPts val="3000"/>
              </a:lnSpc>
            </a:pPr>
            <a:r>
              <a:rPr lang="da-DK">
                <a:solidFill>
                  <a:schemeClr val="accent2"/>
                </a:solidFill>
              </a:rPr>
              <a:t>⸺</a:t>
            </a:r>
          </a:p>
          <a:p>
            <a:r>
              <a:rPr lang="da-DK" sz="2400"/>
              <a:t>Hvilken EU-institution er ansvarlig for at foreslå ny lovgivning og gennemførelsesafgørelser?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8F7EB627-3DD7-B7E8-BD45-34298E92B1AE}"/>
              </a:ext>
            </a:extLst>
          </p:cNvPr>
          <p:cNvSpPr txBox="1">
            <a:spLocks/>
          </p:cNvSpPr>
          <p:nvPr/>
        </p:nvSpPr>
        <p:spPr bwMode="auto">
          <a:xfrm>
            <a:off x="8360230" y="6010077"/>
            <a:ext cx="2898852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a-DK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29148868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da-DK"/>
              <a:t>C</a:t>
            </a:r>
          </a:p>
          <a:p>
            <a:pPr lvl="1"/>
            <a:endParaRPr lang="es-ES" dirty="0"/>
          </a:p>
          <a:p>
            <a:pPr lvl="1"/>
            <a:r>
              <a:rPr lang="da-DK"/>
              <a:t>Fodbold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da-DK"/>
              <a:t>A</a:t>
            </a:r>
          </a:p>
          <a:p>
            <a:endParaRPr lang="es-ES" sz="1800" dirty="0"/>
          </a:p>
          <a:p>
            <a:r>
              <a:rPr lang="da-DK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Tennis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da-DK"/>
              <a:t>B</a:t>
            </a:r>
          </a:p>
          <a:p>
            <a:pPr lvl="1"/>
            <a:endParaRPr lang="es-ES" dirty="0"/>
          </a:p>
          <a:p>
            <a:pPr lvl="1"/>
            <a:r>
              <a:rPr lang="da-DK"/>
              <a:t>Basketball 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da-DK"/>
              <a:t>D</a:t>
            </a:r>
          </a:p>
          <a:p>
            <a:pPr lvl="1"/>
            <a:endParaRPr lang="es-ES" dirty="0"/>
          </a:p>
          <a:p>
            <a:pPr lvl="1"/>
            <a:r>
              <a:rPr lang="da-DK"/>
              <a:t>Tyrefægtning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da-DK"/>
              <a:t>Sport 100</a:t>
            </a:r>
          </a:p>
          <a:p>
            <a:pPr>
              <a:lnSpc>
                <a:spcPts val="3000"/>
              </a:lnSpc>
            </a:pPr>
            <a:r>
              <a:rPr lang="da-DK">
                <a:solidFill>
                  <a:schemeClr val="accent2"/>
                </a:solidFill>
              </a:rPr>
              <a:t>⸺</a:t>
            </a:r>
          </a:p>
          <a:p>
            <a:r>
              <a:rPr lang="da-DK" sz="2400"/>
              <a:t>Hvilken ketsjersport er populær i Spanien?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9C12B27E-2CE8-7FC3-A1BF-6D5C79D05DFC}"/>
              </a:ext>
            </a:extLst>
          </p:cNvPr>
          <p:cNvSpPr txBox="1">
            <a:spLocks/>
          </p:cNvSpPr>
          <p:nvPr/>
        </p:nvSpPr>
        <p:spPr bwMode="auto">
          <a:xfrm>
            <a:off x="8360230" y="6010077"/>
            <a:ext cx="2898852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a-DK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5957922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da-DK"/>
              <a:t>C</a:t>
            </a:r>
          </a:p>
          <a:p>
            <a:pPr lvl="1"/>
            <a:endParaRPr lang="es-ES" dirty="0"/>
          </a:p>
          <a:p>
            <a:pPr lvl="1"/>
            <a:r>
              <a:rPr lang="da-DK"/>
              <a:t>Paris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da-DK"/>
              <a:t>A</a:t>
            </a:r>
          </a:p>
          <a:p>
            <a:endParaRPr lang="es-ES" sz="1800" dirty="0"/>
          </a:p>
          <a:p>
            <a:r>
              <a:rPr lang="da-DK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Helsinki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da-DK"/>
              <a:t>B</a:t>
            </a:r>
          </a:p>
          <a:p>
            <a:pPr lvl="1"/>
            <a:endParaRPr lang="es-ES" dirty="0"/>
          </a:p>
          <a:p>
            <a:pPr lvl="1"/>
            <a:r>
              <a:rPr lang="da-DK"/>
              <a:t>Berlin 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da-DK"/>
              <a:t>D</a:t>
            </a:r>
          </a:p>
          <a:p>
            <a:pPr lvl="1"/>
            <a:endParaRPr lang="es-ES" dirty="0"/>
          </a:p>
          <a:p>
            <a:pPr lvl="1"/>
            <a:r>
              <a:rPr lang="da-DK"/>
              <a:t>Madrid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da-DK"/>
              <a:t>Sport 200</a:t>
            </a:r>
          </a:p>
          <a:p>
            <a:pPr>
              <a:lnSpc>
                <a:spcPts val="3000"/>
              </a:lnSpc>
            </a:pPr>
            <a:r>
              <a:rPr lang="da-DK">
                <a:solidFill>
                  <a:schemeClr val="accent2"/>
                </a:solidFill>
              </a:rPr>
              <a:t>⸺</a:t>
            </a:r>
          </a:p>
          <a:p>
            <a:r>
              <a:rPr lang="da-DK" sz="2400"/>
              <a:t>I hvilken EU-hovedstad har du størst chance for at se Tour de France?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2F0A68BB-045F-5E49-E30F-04D868099CA8}"/>
              </a:ext>
            </a:extLst>
          </p:cNvPr>
          <p:cNvSpPr txBox="1">
            <a:spLocks/>
          </p:cNvSpPr>
          <p:nvPr/>
        </p:nvSpPr>
        <p:spPr bwMode="auto">
          <a:xfrm>
            <a:off x="8360230" y="6010077"/>
            <a:ext cx="2898852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a-DK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42419933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da-DK"/>
              <a:t>C</a:t>
            </a:r>
          </a:p>
          <a:p>
            <a:pPr lvl="1"/>
            <a:endParaRPr lang="es-ES" dirty="0"/>
          </a:p>
          <a:p>
            <a:pPr lvl="1"/>
            <a:r>
              <a:rPr lang="da-DK"/>
              <a:t>Portugal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da-DK"/>
              <a:t>A</a:t>
            </a:r>
          </a:p>
          <a:p>
            <a:endParaRPr lang="es-ES" sz="1800" dirty="0"/>
          </a:p>
          <a:p>
            <a:r>
              <a:rPr lang="da-DK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Ungarn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da-DK"/>
              <a:t>B</a:t>
            </a:r>
          </a:p>
          <a:p>
            <a:pPr lvl="1"/>
            <a:endParaRPr lang="es-ES" dirty="0"/>
          </a:p>
          <a:p>
            <a:pPr lvl="1"/>
            <a:r>
              <a:rPr lang="da-DK"/>
              <a:t>Danmark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da-DK"/>
              <a:t>D</a:t>
            </a:r>
          </a:p>
          <a:p>
            <a:pPr lvl="1"/>
            <a:endParaRPr lang="es-ES" dirty="0"/>
          </a:p>
          <a:p>
            <a:pPr lvl="1"/>
            <a:r>
              <a:rPr lang="da-DK"/>
              <a:t>Grækenland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880678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da-DK"/>
              <a:t>Sport 300</a:t>
            </a:r>
          </a:p>
          <a:p>
            <a:pPr>
              <a:lnSpc>
                <a:spcPts val="3000"/>
              </a:lnSpc>
            </a:pPr>
            <a:r>
              <a:rPr lang="da-DK">
                <a:solidFill>
                  <a:schemeClr val="accent2"/>
                </a:solidFill>
              </a:rPr>
              <a:t>⸺</a:t>
            </a:r>
          </a:p>
          <a:p>
            <a:r>
              <a:rPr lang="da-DK" sz="2400"/>
              <a:t>Hvilket land har </a:t>
            </a:r>
            <a:r>
              <a:rPr lang="da-DK" sz="2400" u="sng"/>
              <a:t>aldrig</a:t>
            </a:r>
            <a:r>
              <a:rPr lang="da-DK" sz="2400"/>
              <a:t> vundet UEFA's europamesterskab i fodbold?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C1E925BC-B38A-6A52-E6DD-F1F077816D98}"/>
              </a:ext>
            </a:extLst>
          </p:cNvPr>
          <p:cNvSpPr txBox="1">
            <a:spLocks/>
          </p:cNvSpPr>
          <p:nvPr/>
        </p:nvSpPr>
        <p:spPr bwMode="auto">
          <a:xfrm>
            <a:off x="8360230" y="6010077"/>
            <a:ext cx="2898852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a-DK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5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24825936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da-DK"/>
              <a:t>C</a:t>
            </a:r>
          </a:p>
          <a:p>
            <a:pPr lvl="1"/>
            <a:endParaRPr lang="es-ES" dirty="0"/>
          </a:p>
          <a:p>
            <a:pPr lvl="1"/>
            <a:r>
              <a:rPr lang="da-DK"/>
              <a:t>Spanien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da-DK"/>
              <a:t>A</a:t>
            </a:r>
          </a:p>
          <a:p>
            <a:endParaRPr lang="es-ES" sz="1800" dirty="0"/>
          </a:p>
          <a:p>
            <a:r>
              <a:rPr lang="da-DK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Rumænien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da-DK"/>
              <a:t>B</a:t>
            </a:r>
          </a:p>
          <a:p>
            <a:pPr lvl="1"/>
            <a:endParaRPr lang="es-ES" dirty="0"/>
          </a:p>
          <a:p>
            <a:pPr lvl="1"/>
            <a:r>
              <a:rPr lang="da-DK"/>
              <a:t>Belgien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da-DK"/>
              <a:t>D</a:t>
            </a:r>
          </a:p>
          <a:p>
            <a:pPr lvl="1"/>
            <a:endParaRPr lang="es-ES" dirty="0"/>
          </a:p>
          <a:p>
            <a:pPr lvl="1"/>
            <a:r>
              <a:rPr lang="da-DK"/>
              <a:t>Italien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da-DK"/>
              <a:t>Flag 100</a:t>
            </a:r>
          </a:p>
          <a:p>
            <a:pPr>
              <a:lnSpc>
                <a:spcPts val="3000"/>
              </a:lnSpc>
            </a:pPr>
            <a:r>
              <a:rPr lang="da-DK">
                <a:solidFill>
                  <a:schemeClr val="accent2"/>
                </a:solidFill>
              </a:rPr>
              <a:t>⸺</a:t>
            </a:r>
          </a:p>
          <a:p>
            <a:r>
              <a:rPr lang="da-DK" sz="2800"/>
              <a:t>Hvilket land har et flag, hvor sort er en af farverne?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B1FB5147-8011-6881-17D1-7A37909F4D76}"/>
              </a:ext>
            </a:extLst>
          </p:cNvPr>
          <p:cNvSpPr txBox="1">
            <a:spLocks/>
          </p:cNvSpPr>
          <p:nvPr/>
        </p:nvSpPr>
        <p:spPr bwMode="auto">
          <a:xfrm>
            <a:off x="8360230" y="6010077"/>
            <a:ext cx="2898852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a-DK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6317548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da-DK"/>
              <a:t>C</a:t>
            </a:r>
          </a:p>
          <a:p>
            <a:pPr lvl="1"/>
            <a:endParaRPr lang="es-ES" dirty="0"/>
          </a:p>
          <a:p>
            <a:pPr lvl="1"/>
            <a:r>
              <a:rPr lang="da-DK" sz="1800"/>
              <a:t>12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da-DK"/>
              <a:t>A</a:t>
            </a:r>
          </a:p>
          <a:p>
            <a:endParaRPr lang="es-ES" sz="1800" dirty="0"/>
          </a:p>
          <a:p>
            <a:r>
              <a:rPr lang="da-DK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1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da-DK"/>
              <a:t>B</a:t>
            </a:r>
          </a:p>
          <a:p>
            <a:pPr lvl="1"/>
            <a:endParaRPr lang="es-ES" dirty="0"/>
          </a:p>
          <a:p>
            <a:pPr lvl="1"/>
            <a:r>
              <a:rPr lang="da-DK" sz="1800"/>
              <a:t>10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da-DK"/>
              <a:t>D</a:t>
            </a:r>
          </a:p>
          <a:p>
            <a:pPr lvl="1"/>
            <a:endParaRPr lang="es-ES" dirty="0"/>
          </a:p>
          <a:p>
            <a:pPr lvl="1"/>
            <a:r>
              <a:rPr lang="da-DK" sz="1800"/>
              <a:t>27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da-DK"/>
              <a:t>Flag 200</a:t>
            </a:r>
          </a:p>
          <a:p>
            <a:pPr>
              <a:lnSpc>
                <a:spcPts val="3000"/>
              </a:lnSpc>
            </a:pPr>
            <a:r>
              <a:rPr lang="da-DK">
                <a:solidFill>
                  <a:schemeClr val="accent2"/>
                </a:solidFill>
              </a:rPr>
              <a:t>⸺</a:t>
            </a:r>
          </a:p>
          <a:p>
            <a:r>
              <a:rPr lang="da-DK" sz="2800"/>
              <a:t>Hvor mange stjerner er der i EU-flaget?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6414FF09-072E-CBFA-18E7-3202F04B682B}"/>
              </a:ext>
            </a:extLst>
          </p:cNvPr>
          <p:cNvSpPr txBox="1">
            <a:spLocks/>
          </p:cNvSpPr>
          <p:nvPr/>
        </p:nvSpPr>
        <p:spPr bwMode="auto">
          <a:xfrm>
            <a:off x="8360230" y="6010077"/>
            <a:ext cx="2898852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a-DK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14368703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4">
            <a:extLst>
              <a:ext uri="{FF2B5EF4-FFF2-40B4-BE49-F238E27FC236}">
                <a16:creationId xmlns:a16="http://schemas.microsoft.com/office/drawing/2014/main" id="{20676E03-9BF0-09D3-0BB1-A52FD2603E31}"/>
              </a:ext>
            </a:extLst>
          </p:cNvPr>
          <p:cNvSpPr>
            <a:spLocks noGrp="1"/>
          </p:cNvSpPr>
          <p:nvPr>
            <p:ph type="title" idx="4294967295" hasCustomPrompt="1"/>
          </p:nvPr>
        </p:nvSpPr>
        <p:spPr>
          <a:xfrm>
            <a:off x="568803" y="273503"/>
            <a:ext cx="7645032" cy="775597"/>
          </a:xfrm>
          <a:prstGeom prst="rect">
            <a:avLst/>
          </a:prstGeom>
        </p:spPr>
        <p:txBody>
          <a:bodyPr wrap="square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s-ES" sz="4400" b="1" i="0" kern="1200" dirty="0">
                <a:solidFill>
                  <a:schemeClr val="tx1"/>
                </a:solidFill>
                <a:latin typeface="Source Sans 3" panose="020B0303030403020204" pitchFamily="34" charset="0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a-DK" sz="4800"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Europa Quest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C45CFE1-9845-7578-0F62-34B5ACEF9790}"/>
              </a:ext>
            </a:extLst>
          </p:cNvPr>
          <p:cNvSpPr txBox="1"/>
          <p:nvPr/>
        </p:nvSpPr>
        <p:spPr>
          <a:xfrm>
            <a:off x="2017986" y="4847897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3" name="Title 14">
            <a:extLst>
              <a:ext uri="{FF2B5EF4-FFF2-40B4-BE49-F238E27FC236}">
                <a16:creationId xmlns:a16="http://schemas.microsoft.com/office/drawing/2014/main" id="{F34A0524-2C04-34E6-5A72-B6221F413E3F}"/>
              </a:ext>
            </a:extLst>
          </p:cNvPr>
          <p:cNvSpPr txBox="1">
            <a:spLocks/>
          </p:cNvSpPr>
          <p:nvPr/>
        </p:nvSpPr>
        <p:spPr>
          <a:xfrm>
            <a:off x="555494" y="960788"/>
            <a:ext cx="7645032" cy="718658"/>
          </a:xfrm>
          <a:prstGeom prst="rect">
            <a:avLst/>
          </a:prstGeom>
        </p:spPr>
        <p:txBody>
          <a:bodyPr vert="horz" wrap="square" lIns="91440" tIns="45720" rIns="91440" bIns="45720" rtlCol="0" anchor="t" anchorCtr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s-ES" sz="4400" b="1" i="0" kern="1200" dirty="0">
                <a:solidFill>
                  <a:schemeClr val="tx1"/>
                </a:solidFill>
                <a:latin typeface="Source Sans 3" panose="020B0303030403020204" pitchFamily="34" charset="0"/>
                <a:ea typeface="+mj-ea"/>
                <a:cs typeface="+mj-cs"/>
              </a:defRPr>
            </a:lvl1pPr>
          </a:lstStyle>
          <a:p>
            <a:r>
              <a:rPr lang="da-DK">
                <a:solidFill>
                  <a:schemeClr val="accent2"/>
                </a:solidFill>
              </a:rPr>
              <a:t>⸺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1B355FB9-E979-E7DD-5344-07A4D3ED342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03745222"/>
              </p:ext>
            </p:extLst>
          </p:nvPr>
        </p:nvGraphicFramePr>
        <p:xfrm>
          <a:off x="971550" y="4289742"/>
          <a:ext cx="9101455" cy="1989957"/>
        </p:xfrm>
        <a:graphic>
          <a:graphicData uri="http://schemas.openxmlformats.org/drawingml/2006/table">
            <a:tbl>
              <a:tblPr firstRow="1" firstCol="1" lastCol="1" bandRow="1" bandCol="1">
                <a:tableStyleId>{22838BEF-8BB2-4498-84A7-C5851F593DF1}</a:tableStyleId>
              </a:tblPr>
              <a:tblGrid>
                <a:gridCol w="1820291">
                  <a:extLst>
                    <a:ext uri="{9D8B030D-6E8A-4147-A177-3AD203B41FA5}">
                      <a16:colId xmlns:a16="http://schemas.microsoft.com/office/drawing/2014/main" val="1696146322"/>
                    </a:ext>
                  </a:extLst>
                </a:gridCol>
                <a:gridCol w="1820291">
                  <a:extLst>
                    <a:ext uri="{9D8B030D-6E8A-4147-A177-3AD203B41FA5}">
                      <a16:colId xmlns:a16="http://schemas.microsoft.com/office/drawing/2014/main" val="1059778183"/>
                    </a:ext>
                  </a:extLst>
                </a:gridCol>
                <a:gridCol w="1820291">
                  <a:extLst>
                    <a:ext uri="{9D8B030D-6E8A-4147-A177-3AD203B41FA5}">
                      <a16:colId xmlns:a16="http://schemas.microsoft.com/office/drawing/2014/main" val="210134769"/>
                    </a:ext>
                  </a:extLst>
                </a:gridCol>
                <a:gridCol w="1820291">
                  <a:extLst>
                    <a:ext uri="{9D8B030D-6E8A-4147-A177-3AD203B41FA5}">
                      <a16:colId xmlns:a16="http://schemas.microsoft.com/office/drawing/2014/main" val="1160319965"/>
                    </a:ext>
                  </a:extLst>
                </a:gridCol>
                <a:gridCol w="1820291">
                  <a:extLst>
                    <a:ext uri="{9D8B030D-6E8A-4147-A177-3AD203B41FA5}">
                      <a16:colId xmlns:a16="http://schemas.microsoft.com/office/drawing/2014/main" val="428984256"/>
                    </a:ext>
                  </a:extLst>
                </a:gridCol>
              </a:tblGrid>
              <a:tr h="44952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a-DK" sz="1600" b="1" u="sng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HISTORIE</a:t>
                      </a: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a-DK" sz="1600" u="sng">
                          <a:effectLst/>
                        </a:rPr>
                        <a:t>GEOGRAFI </a:t>
                      </a: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a-DK" sz="1600" u="sng">
                          <a:effectLst/>
                        </a:rPr>
                        <a:t>INSTITUTIONER</a:t>
                      </a: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a-DK" sz="1600" u="sng">
                          <a:effectLst/>
                        </a:rPr>
                        <a:t>SPORT</a:t>
                      </a: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a-DK" sz="1600" u="sng">
                          <a:effectLst/>
                        </a:rPr>
                        <a:t>FLAG</a:t>
                      </a: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17622303"/>
                  </a:ext>
                </a:extLst>
              </a:tr>
              <a:tr h="51347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a-DK" sz="1600" b="1" u="sng">
                          <a:effectLst/>
                          <a:hlinkClick r:id="rId2" action="ppaction://hlinksldjump"/>
                        </a:rPr>
                        <a:t>100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a-DK" sz="1600" b="1" u="sng">
                          <a:effectLst/>
                          <a:hlinkClick r:id="rId3" action="ppaction://hlinksldjump"/>
                        </a:rPr>
                        <a:t>100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a-DK" sz="1600" b="1" u="sng">
                          <a:effectLst/>
                          <a:hlinkClick r:id="rId4" action="ppaction://hlinksldjump"/>
                        </a:rPr>
                        <a:t>100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a-DK" sz="1600" b="1" u="sng">
                          <a:effectLst/>
                          <a:hlinkClick r:id="rId5" action="ppaction://hlinksldjump"/>
                        </a:rPr>
                        <a:t>100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a-DK" sz="1600" b="1" u="sng">
                          <a:effectLst/>
                          <a:hlinkClick r:id="rId6" action="ppaction://hlinksldjump"/>
                        </a:rPr>
                        <a:t>100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926289"/>
                  </a:ext>
                </a:extLst>
              </a:tr>
              <a:tr h="51347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a-DK" sz="1600" b="1" u="sng">
                          <a:effectLst/>
                          <a:hlinkClick r:id="rId7" action="ppaction://hlinksldjump"/>
                        </a:rPr>
                        <a:t>200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a-DK" sz="1600" b="1" u="sng">
                          <a:solidFill>
                            <a:schemeClr val="tx2">
                              <a:lumMod val="20000"/>
                              <a:lumOff val="80000"/>
                            </a:schemeClr>
                          </a:solidFill>
                          <a:effectLst/>
                          <a:hlinkClick r:id="rId8" action="ppaction://hlinksldjump"/>
                        </a:rPr>
                        <a:t>200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a-DK" sz="1600" b="1" u="sng">
                          <a:effectLst/>
                          <a:hlinkClick r:id="rId9" action="ppaction://hlinksldjump"/>
                        </a:rPr>
                        <a:t>200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a-DK" sz="1600" b="1" u="sng">
                          <a:effectLst/>
                          <a:hlinkClick r:id="rId10" action="ppaction://hlinksldjump"/>
                        </a:rPr>
                        <a:t>200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a-DK" sz="1600" b="1" u="sng">
                          <a:effectLst/>
                          <a:hlinkClick r:id="rId11" action="ppaction://hlinksldjump"/>
                        </a:rPr>
                        <a:t>200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15381525"/>
                  </a:ext>
                </a:extLst>
              </a:tr>
              <a:tr h="51347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a-DK" sz="1600" b="1" u="sng">
                          <a:effectLst/>
                          <a:hlinkClick r:id="rId12" action="ppaction://hlinksldjump"/>
                        </a:rPr>
                        <a:t>300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a-DK" sz="1600" b="1" u="sng">
                          <a:effectLst/>
                          <a:hlinkClick r:id="rId13" action="ppaction://hlinksldjump"/>
                        </a:rPr>
                        <a:t>300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a-DK" sz="1600" b="1" u="sng">
                          <a:effectLst/>
                          <a:hlinkClick r:id="rId14" action="ppaction://hlinksldjump"/>
                        </a:rPr>
                        <a:t>300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a-DK" sz="1600" b="1" u="sng">
                          <a:effectLst/>
                          <a:hlinkClick r:id="rId15" action="ppaction://hlinksldjump"/>
                        </a:rPr>
                        <a:t>300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a-DK" sz="1600" b="1" u="sng">
                          <a:effectLst/>
                          <a:hlinkClick r:id="rId16" action="ppaction://hlinksldjump"/>
                        </a:rPr>
                        <a:t>300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01564195"/>
                  </a:ext>
                </a:extLst>
              </a:tr>
            </a:tbl>
          </a:graphicData>
        </a:graphic>
      </p:graphicFrame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9D17CE80-00EC-AC6D-1B80-E807988A39A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69666213"/>
              </p:ext>
            </p:extLst>
          </p:nvPr>
        </p:nvGraphicFramePr>
        <p:xfrm>
          <a:off x="971549" y="1870168"/>
          <a:ext cx="8239358" cy="1687839"/>
        </p:xfrm>
        <a:graphic>
          <a:graphicData uri="http://schemas.openxmlformats.org/drawingml/2006/table">
            <a:tbl>
              <a:tblPr firstRow="1" firstCol="1" lastCol="1" bandRow="1" bandCol="1">
                <a:solidFill>
                  <a:schemeClr val="bg1"/>
                </a:solidFill>
                <a:tableStyleId>{16D9F66E-5EB9-4882-86FB-DCBF35E3C3E4}</a:tableStyleId>
              </a:tblPr>
              <a:tblGrid>
                <a:gridCol w="2009940">
                  <a:extLst>
                    <a:ext uri="{9D8B030D-6E8A-4147-A177-3AD203B41FA5}">
                      <a16:colId xmlns:a16="http://schemas.microsoft.com/office/drawing/2014/main" val="1481001424"/>
                    </a:ext>
                  </a:extLst>
                </a:gridCol>
                <a:gridCol w="2079893">
                  <a:extLst>
                    <a:ext uri="{9D8B030D-6E8A-4147-A177-3AD203B41FA5}">
                      <a16:colId xmlns:a16="http://schemas.microsoft.com/office/drawing/2014/main" val="1506110963"/>
                    </a:ext>
                  </a:extLst>
                </a:gridCol>
                <a:gridCol w="2009940">
                  <a:extLst>
                    <a:ext uri="{9D8B030D-6E8A-4147-A177-3AD203B41FA5}">
                      <a16:colId xmlns:a16="http://schemas.microsoft.com/office/drawing/2014/main" val="1120485638"/>
                    </a:ext>
                  </a:extLst>
                </a:gridCol>
                <a:gridCol w="2139585">
                  <a:extLst>
                    <a:ext uri="{9D8B030D-6E8A-4147-A177-3AD203B41FA5}">
                      <a16:colId xmlns:a16="http://schemas.microsoft.com/office/drawing/2014/main" val="3041833845"/>
                    </a:ext>
                  </a:extLst>
                </a:gridCol>
              </a:tblGrid>
              <a:tr h="455496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da-DK" sz="1600" b="1" u="sng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MUSIK</a:t>
                      </a:r>
                    </a:p>
                  </a:txBody>
                  <a:tcPr marL="66912" marR="66912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da-DK" sz="1600" b="1" u="sng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FORDELE VED EU</a:t>
                      </a:r>
                    </a:p>
                  </a:txBody>
                  <a:tcPr marL="66912" marR="66912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da-DK" sz="1600" b="1" u="sng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EU-LANDE</a:t>
                      </a:r>
                    </a:p>
                  </a:txBody>
                  <a:tcPr marL="66912" marR="66912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da-DK" sz="1600" b="1" u="sng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SAMARBEJDE</a:t>
                      </a:r>
                    </a:p>
                  </a:txBody>
                  <a:tcPr marL="66912" marR="66912" marT="0" marB="0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78233020"/>
                  </a:ext>
                </a:extLst>
              </a:tr>
              <a:tr h="41078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a-DK" sz="1600" b="1" u="sng">
                          <a:effectLst/>
                          <a:hlinkClick r:id="rId17" action="ppaction://hlinksldjump"/>
                        </a:rPr>
                        <a:t>100</a:t>
                      </a:r>
                    </a:p>
                  </a:txBody>
                  <a:tcPr marL="66912" marR="66912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a-DK" sz="1600" b="1" u="sng">
                          <a:effectLst/>
                          <a:hlinkClick r:id="rId18" action="ppaction://hlinksldjump"/>
                        </a:rPr>
                        <a:t>100</a:t>
                      </a:r>
                    </a:p>
                  </a:txBody>
                  <a:tcPr marL="66912" marR="66912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a-DK" sz="1600" b="1" u="sng">
                          <a:effectLst/>
                          <a:hlinkClick r:id="rId19" action="ppaction://hlinksldjump"/>
                        </a:rPr>
                        <a:t>100</a:t>
                      </a:r>
                    </a:p>
                  </a:txBody>
                  <a:tcPr marL="66912" marR="66912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a-DK" sz="1600" b="1" u="sng">
                          <a:effectLst/>
                          <a:hlinkClick r:id="rId20" action="ppaction://hlinksldjump"/>
                        </a:rPr>
                        <a:t>100</a:t>
                      </a:r>
                    </a:p>
                  </a:txBody>
                  <a:tcPr marL="66912" marR="66912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02271672"/>
                  </a:ext>
                </a:extLst>
              </a:tr>
              <a:tr h="41078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a-DK" sz="1600" b="1" u="sng">
                          <a:effectLst/>
                          <a:hlinkClick r:id="rId21" action="ppaction://hlinksldjump"/>
                        </a:rPr>
                        <a:t>200</a:t>
                      </a:r>
                    </a:p>
                  </a:txBody>
                  <a:tcPr marL="66912" marR="66912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a-DK" sz="1600" b="1" u="sng">
                          <a:effectLst/>
                          <a:hlinkClick r:id="rId22" action="ppaction://hlinksldjump"/>
                        </a:rPr>
                        <a:t>200</a:t>
                      </a:r>
                    </a:p>
                  </a:txBody>
                  <a:tcPr marL="66912" marR="66912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a-DK" sz="1600" b="1" u="sng">
                          <a:effectLst/>
                          <a:hlinkClick r:id="rId23" action="ppaction://hlinksldjump"/>
                        </a:rPr>
                        <a:t>200</a:t>
                      </a:r>
                    </a:p>
                  </a:txBody>
                  <a:tcPr marL="66912" marR="66912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a-DK" sz="1600" b="1" u="sng">
                          <a:effectLst/>
                          <a:hlinkClick r:id="rId24" action="ppaction://hlinksldjump"/>
                        </a:rPr>
                        <a:t>200</a:t>
                      </a:r>
                    </a:p>
                  </a:txBody>
                  <a:tcPr marL="66912" marR="66912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26959392"/>
                  </a:ext>
                </a:extLst>
              </a:tr>
              <a:tr h="41078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a-DK" sz="1600" b="1" u="sng">
                          <a:effectLst/>
                          <a:hlinkClick r:id="rId25" action="ppaction://hlinksldjump"/>
                        </a:rPr>
                        <a:t>300</a:t>
                      </a:r>
                    </a:p>
                  </a:txBody>
                  <a:tcPr marL="66912" marR="66912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a-DK" sz="1600" b="1" u="sng">
                          <a:effectLst/>
                          <a:hlinkClick r:id="rId26" action="ppaction://hlinksldjump"/>
                        </a:rPr>
                        <a:t>300</a:t>
                      </a:r>
                    </a:p>
                  </a:txBody>
                  <a:tcPr marL="66912" marR="66912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a-DK" sz="1600" b="1" u="sng">
                          <a:effectLst/>
                          <a:hlinkClick r:id="rId27" action="ppaction://hlinksldjump"/>
                        </a:rPr>
                        <a:t>300</a:t>
                      </a:r>
                    </a:p>
                  </a:txBody>
                  <a:tcPr marL="66912" marR="66912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a-DK" sz="1600" b="1" u="sng">
                          <a:effectLst/>
                          <a:hlinkClick r:id="rId28" action="ppaction://hlinksldjump"/>
                        </a:rPr>
                        <a:t>300</a:t>
                      </a:r>
                    </a:p>
                  </a:txBody>
                  <a:tcPr marL="66912" marR="66912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9780584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9217180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da-DK"/>
              <a:t>C</a:t>
            </a:r>
          </a:p>
          <a:p>
            <a:pPr lvl="1"/>
            <a:endParaRPr lang="es-ES" dirty="0"/>
          </a:p>
          <a:p>
            <a:pPr lvl="1"/>
            <a:r>
              <a:rPr lang="da-DK" sz="1800"/>
              <a:t>2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da-DK"/>
              <a:t>A</a:t>
            </a:r>
          </a:p>
          <a:p>
            <a:endParaRPr lang="es-ES" sz="1800" dirty="0"/>
          </a:p>
          <a:p>
            <a:r>
              <a:rPr lang="da-DK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0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da-DK"/>
              <a:t>B</a:t>
            </a:r>
          </a:p>
          <a:p>
            <a:pPr lvl="1"/>
            <a:endParaRPr lang="es-ES" dirty="0"/>
          </a:p>
          <a:p>
            <a:pPr lvl="1"/>
            <a:r>
              <a:rPr lang="da-DK" sz="1800"/>
              <a:t>1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da-DK"/>
              <a:t>D</a:t>
            </a:r>
          </a:p>
          <a:p>
            <a:pPr lvl="1"/>
            <a:endParaRPr lang="es-ES" dirty="0"/>
          </a:p>
          <a:p>
            <a:pPr lvl="1"/>
            <a:r>
              <a:rPr lang="da-DK" sz="1800"/>
              <a:t>3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da-DK"/>
              <a:t>Flag 300</a:t>
            </a:r>
          </a:p>
          <a:p>
            <a:pPr>
              <a:lnSpc>
                <a:spcPts val="3000"/>
              </a:lnSpc>
            </a:pPr>
            <a:r>
              <a:rPr lang="da-DK">
                <a:solidFill>
                  <a:schemeClr val="accent2"/>
                </a:solidFill>
              </a:rPr>
              <a:t>⸺</a:t>
            </a:r>
          </a:p>
          <a:p>
            <a:r>
              <a:rPr lang="da-DK" sz="2400"/>
              <a:t>Hvor mange EU-lande har sort i deres flag?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6381254F-6598-3B29-0BB4-7B13EFA8F504}"/>
              </a:ext>
            </a:extLst>
          </p:cNvPr>
          <p:cNvSpPr txBox="1">
            <a:spLocks/>
          </p:cNvSpPr>
          <p:nvPr/>
        </p:nvSpPr>
        <p:spPr bwMode="auto">
          <a:xfrm>
            <a:off x="8360230" y="6010077"/>
            <a:ext cx="2898852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a-DK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5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18123567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da-DK"/>
              <a:t>C</a:t>
            </a:r>
          </a:p>
          <a:p>
            <a:pPr lvl="1"/>
            <a:endParaRPr lang="es-ES" dirty="0"/>
          </a:p>
          <a:p>
            <a:pPr lvl="1"/>
            <a:r>
              <a:rPr lang="da-DK" sz="1800"/>
              <a:t>Spice Girls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da-DK"/>
              <a:t>A</a:t>
            </a:r>
          </a:p>
          <a:p>
            <a:endParaRPr lang="es-ES" sz="1800" dirty="0"/>
          </a:p>
          <a:p>
            <a:r>
              <a:rPr lang="da-DK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The Beatles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da-DK"/>
              <a:t>B</a:t>
            </a:r>
          </a:p>
          <a:p>
            <a:pPr lvl="1"/>
            <a:endParaRPr lang="es-ES" dirty="0"/>
          </a:p>
          <a:p>
            <a:pPr lvl="1"/>
            <a:r>
              <a:rPr lang="da-DK" sz="1800"/>
              <a:t>ABBA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da-DK"/>
              <a:t>D</a:t>
            </a:r>
          </a:p>
          <a:p>
            <a:pPr lvl="1"/>
            <a:endParaRPr lang="es-ES" dirty="0"/>
          </a:p>
          <a:p>
            <a:pPr lvl="1"/>
            <a:r>
              <a:rPr lang="da-DK" sz="1800"/>
              <a:t>Queen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9785"/>
            <a:ext cx="9612548" cy="1434726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da-DK"/>
              <a:t>Musik 100</a:t>
            </a:r>
          </a:p>
          <a:p>
            <a:pPr>
              <a:lnSpc>
                <a:spcPts val="3000"/>
              </a:lnSpc>
            </a:pPr>
            <a:r>
              <a:rPr lang="da-DK">
                <a:solidFill>
                  <a:schemeClr val="accent2"/>
                </a:solidFill>
              </a:rPr>
              <a:t>⸺</a:t>
            </a:r>
          </a:p>
          <a:p>
            <a:r>
              <a:rPr lang="da-DK" sz="2400"/>
              <a:t>Hvilken svensk popgruppe er berømt for hits som f.eks. "Dancing Queen" og "Mamma Mia"?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7" name="Text Placeholder 11">
            <a:extLst>
              <a:ext uri="{FF2B5EF4-FFF2-40B4-BE49-F238E27FC236}">
                <a16:creationId xmlns:a16="http://schemas.microsoft.com/office/drawing/2014/main" id="{BDEB78FF-273D-D9FB-D3AC-AA4A674ECCA5}"/>
              </a:ext>
            </a:extLst>
          </p:cNvPr>
          <p:cNvSpPr txBox="1">
            <a:spLocks/>
          </p:cNvSpPr>
          <p:nvPr/>
        </p:nvSpPr>
        <p:spPr bwMode="auto">
          <a:xfrm>
            <a:off x="8360230" y="6010077"/>
            <a:ext cx="2898852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a-DK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30770664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da-DK"/>
              <a:t>C</a:t>
            </a:r>
          </a:p>
          <a:p>
            <a:pPr lvl="1"/>
            <a:endParaRPr lang="es-ES" dirty="0"/>
          </a:p>
          <a:p>
            <a:pPr lvl="1"/>
            <a:r>
              <a:rPr lang="da-DK" sz="1800"/>
              <a:t>Wolfgang Amadeus Mozart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da-DK"/>
              <a:t>A</a:t>
            </a:r>
          </a:p>
          <a:p>
            <a:endParaRPr lang="es-ES" sz="1800" dirty="0"/>
          </a:p>
          <a:p>
            <a:r>
              <a:rPr lang="da-DK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Giuseppe Verdi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da-DK"/>
              <a:t>B</a:t>
            </a:r>
          </a:p>
          <a:p>
            <a:pPr lvl="1"/>
            <a:endParaRPr lang="es-ES" dirty="0"/>
          </a:p>
          <a:p>
            <a:pPr lvl="1"/>
            <a:r>
              <a:rPr lang="da-DK" sz="1800"/>
              <a:t>Johann Sebastian Bach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da-DK"/>
              <a:t>D</a:t>
            </a:r>
          </a:p>
          <a:p>
            <a:pPr lvl="1"/>
            <a:endParaRPr lang="es-ES" dirty="0"/>
          </a:p>
          <a:p>
            <a:pPr lvl="1"/>
            <a:r>
              <a:rPr lang="da-DK" sz="1800"/>
              <a:t>Antonio Vivaldi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9612548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da-DK"/>
              <a:t>Musik 200</a:t>
            </a:r>
          </a:p>
          <a:p>
            <a:pPr>
              <a:lnSpc>
                <a:spcPts val="3000"/>
              </a:lnSpc>
            </a:pPr>
            <a:r>
              <a:rPr lang="da-DK">
                <a:solidFill>
                  <a:schemeClr val="accent2"/>
                </a:solidFill>
              </a:rPr>
              <a:t>⸺</a:t>
            </a:r>
          </a:p>
          <a:p>
            <a:r>
              <a:rPr lang="da-DK" sz="2000"/>
              <a:t>Hvilken italiensk komponist er bedst kendt for sit værk "De fire årstider" og betragtes som en af de største barokkomponister?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A75786C2-7496-3FC2-91BA-44F7530D0064}"/>
              </a:ext>
            </a:extLst>
          </p:cNvPr>
          <p:cNvSpPr txBox="1">
            <a:spLocks/>
          </p:cNvSpPr>
          <p:nvPr/>
        </p:nvSpPr>
        <p:spPr bwMode="auto">
          <a:xfrm>
            <a:off x="8360230" y="6010077"/>
            <a:ext cx="2898852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a-DK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26673123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3" y="4158444"/>
            <a:ext cx="489306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da-DK"/>
              <a:t>C</a:t>
            </a:r>
          </a:p>
          <a:p>
            <a:pPr lvl="1"/>
            <a:endParaRPr lang="es-ES" dirty="0"/>
          </a:p>
          <a:p>
            <a:pPr lvl="1"/>
            <a:r>
              <a:rPr lang="da-DK" sz="1800"/>
              <a:t>Belgien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4893067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da-DK"/>
              <a:t>A</a:t>
            </a:r>
          </a:p>
          <a:p>
            <a:endParaRPr lang="es-ES" sz="1800" dirty="0"/>
          </a:p>
          <a:p>
            <a:r>
              <a:rPr lang="da-DK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Tyskland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650890" y="2164544"/>
            <a:ext cx="4854848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da-DK"/>
              <a:t>B</a:t>
            </a:r>
          </a:p>
          <a:p>
            <a:pPr lvl="1"/>
            <a:endParaRPr lang="es-ES" dirty="0"/>
          </a:p>
          <a:p>
            <a:pPr lvl="1"/>
            <a:r>
              <a:rPr lang="da-DK" sz="1800"/>
              <a:t>Frankrig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650890" y="4158444"/>
            <a:ext cx="4854848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da-DK"/>
              <a:t>D</a:t>
            </a:r>
          </a:p>
          <a:p>
            <a:pPr lvl="1"/>
            <a:endParaRPr lang="es-ES" dirty="0"/>
          </a:p>
          <a:p>
            <a:pPr lvl="1"/>
            <a:r>
              <a:rPr lang="da-DK" sz="1800"/>
              <a:t>Danmark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59" y="507568"/>
            <a:ext cx="10024355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da-DK"/>
              <a:t>Musik 300</a:t>
            </a:r>
          </a:p>
          <a:p>
            <a:pPr>
              <a:lnSpc>
                <a:spcPts val="3000"/>
              </a:lnSpc>
            </a:pPr>
            <a:r>
              <a:rPr lang="da-DK">
                <a:solidFill>
                  <a:schemeClr val="accent2"/>
                </a:solidFill>
              </a:rPr>
              <a:t>⸺</a:t>
            </a:r>
          </a:p>
          <a:p>
            <a:r>
              <a:rPr lang="da-DK" sz="2400"/>
              <a:t>Fra hvilket land kom Adolphe Sax, som opfandt saxofonen?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D4AD214-54EC-E9EC-980D-EFE9F8C360D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79328" y="2738425"/>
            <a:ext cx="1071562" cy="2395537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32E863D6-1F02-65CF-744E-E285CFA258E3}"/>
              </a:ext>
            </a:extLst>
          </p:cNvPr>
          <p:cNvSpPr txBox="1">
            <a:spLocks/>
          </p:cNvSpPr>
          <p:nvPr/>
        </p:nvSpPr>
        <p:spPr bwMode="auto">
          <a:xfrm>
            <a:off x="8360230" y="6010077"/>
            <a:ext cx="2898852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a-DK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5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40961578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da-DK"/>
              <a:t>C</a:t>
            </a:r>
          </a:p>
          <a:p>
            <a:pPr lvl="1"/>
            <a:endParaRPr lang="es-ES" dirty="0"/>
          </a:p>
          <a:p>
            <a:pPr lvl="1"/>
            <a:r>
              <a:rPr lang="da-DK"/>
              <a:t>Den Europæiske Centralbank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da-DK"/>
              <a:t>A</a:t>
            </a:r>
          </a:p>
          <a:p>
            <a:endParaRPr lang="es-ES" sz="1800" dirty="0"/>
          </a:p>
          <a:p>
            <a:r>
              <a:rPr lang="da-DK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Schengenaftalen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da-DK"/>
              <a:t>B</a:t>
            </a:r>
          </a:p>
          <a:p>
            <a:pPr lvl="1"/>
            <a:endParaRPr lang="es-ES" dirty="0"/>
          </a:p>
          <a:p>
            <a:pPr lvl="1"/>
            <a:r>
              <a:rPr lang="da-DK"/>
              <a:t>Den fælles landbrugspolitik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da-DK"/>
              <a:t>D</a:t>
            </a:r>
          </a:p>
          <a:p>
            <a:pPr lvl="1"/>
            <a:endParaRPr lang="es-ES" dirty="0"/>
          </a:p>
          <a:p>
            <a:pPr lvl="1"/>
            <a:r>
              <a:rPr lang="da-DK"/>
              <a:t>Den Europæiske Unions Domstol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da-DK"/>
              <a:t>Fordele ved EU 100</a:t>
            </a:r>
          </a:p>
          <a:p>
            <a:pPr>
              <a:lnSpc>
                <a:spcPts val="3000"/>
              </a:lnSpc>
            </a:pPr>
            <a:r>
              <a:rPr lang="da-DK">
                <a:solidFill>
                  <a:schemeClr val="accent2"/>
                </a:solidFill>
              </a:rPr>
              <a:t>⸺</a:t>
            </a:r>
          </a:p>
          <a:p>
            <a:r>
              <a:rPr lang="da-DK" sz="2400"/>
              <a:t>Hvilke af følgende giver EU-borgere mulighed for at rejse frit inden for EU uden visum eller grænsekontrol?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B03D1BE2-210D-B409-817C-B7E83443E6E7}"/>
              </a:ext>
            </a:extLst>
          </p:cNvPr>
          <p:cNvSpPr txBox="1">
            <a:spLocks/>
          </p:cNvSpPr>
          <p:nvPr/>
        </p:nvSpPr>
        <p:spPr bwMode="auto">
          <a:xfrm>
            <a:off x="8360230" y="6010077"/>
            <a:ext cx="2898852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a-DK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24222821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da-DK"/>
              <a:t>C</a:t>
            </a:r>
          </a:p>
          <a:p>
            <a:pPr lvl="1"/>
            <a:endParaRPr lang="es-ES" dirty="0"/>
          </a:p>
          <a:p>
            <a:pPr lvl="1"/>
            <a:r>
              <a:rPr lang="da-DK"/>
              <a:t>Det Europæiske Solidaritetskorps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da-DK"/>
              <a:t>A</a:t>
            </a:r>
          </a:p>
          <a:p>
            <a:endParaRPr lang="es-ES" sz="1800" dirty="0"/>
          </a:p>
          <a:p>
            <a:r>
              <a:rPr lang="da-DK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Erasmus+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da-DK"/>
              <a:t>B</a:t>
            </a:r>
          </a:p>
          <a:p>
            <a:pPr lvl="1"/>
            <a:endParaRPr lang="es-ES" dirty="0"/>
          </a:p>
          <a:p>
            <a:pPr lvl="1"/>
            <a:r>
              <a:rPr lang="da-DK"/>
              <a:t>Horisont Europa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da-DK"/>
              <a:t>D</a:t>
            </a:r>
          </a:p>
          <a:p>
            <a:pPr lvl="1"/>
            <a:endParaRPr lang="es-ES" dirty="0"/>
          </a:p>
          <a:p>
            <a:pPr lvl="1"/>
            <a:r>
              <a:rPr lang="da-DK"/>
              <a:t>Ungdomsgarantien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da-DK"/>
              <a:t>Fordele ved EU 200</a:t>
            </a:r>
          </a:p>
          <a:p>
            <a:pPr>
              <a:lnSpc>
                <a:spcPts val="3000"/>
              </a:lnSpc>
            </a:pPr>
            <a:r>
              <a:rPr lang="da-DK">
                <a:solidFill>
                  <a:schemeClr val="accent2"/>
                </a:solidFill>
              </a:rPr>
              <a:t>⸺</a:t>
            </a:r>
          </a:p>
          <a:p>
            <a:r>
              <a:rPr lang="da-DK" sz="2400"/>
              <a:t>Hvilket program giver støtte til studerende, så de kan studere i et andet EU-land, og fremmer dermed kulturel udveksling og læring?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05823000-5FAF-5B28-3802-68B775D6F078}"/>
              </a:ext>
            </a:extLst>
          </p:cNvPr>
          <p:cNvSpPr txBox="1">
            <a:spLocks/>
          </p:cNvSpPr>
          <p:nvPr/>
        </p:nvSpPr>
        <p:spPr bwMode="auto">
          <a:xfrm>
            <a:off x="8360230" y="6010077"/>
            <a:ext cx="2898852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a-DK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12692730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da-DK"/>
              <a:t>C</a:t>
            </a:r>
          </a:p>
          <a:p>
            <a:pPr lvl="1"/>
            <a:endParaRPr lang="es-ES" dirty="0"/>
          </a:p>
          <a:p>
            <a:pPr lvl="1"/>
            <a:r>
              <a:rPr lang="da-DK"/>
              <a:t>Et kort over Europa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da-DK"/>
              <a:t>A</a:t>
            </a:r>
          </a:p>
          <a:p>
            <a:endParaRPr lang="es-ES" sz="1800" dirty="0"/>
          </a:p>
          <a:p>
            <a:r>
              <a:rPr lang="da-DK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En hest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da-DK"/>
              <a:t>B</a:t>
            </a:r>
          </a:p>
          <a:p>
            <a:pPr lvl="1"/>
            <a:endParaRPr lang="es-ES" dirty="0"/>
          </a:p>
          <a:p>
            <a:pPr lvl="1"/>
            <a:r>
              <a:rPr lang="da-DK"/>
              <a:t>En olivengren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da-DK"/>
              <a:t>D</a:t>
            </a:r>
          </a:p>
          <a:p>
            <a:pPr lvl="1"/>
            <a:endParaRPr lang="es-ES" dirty="0"/>
          </a:p>
          <a:p>
            <a:pPr lvl="1"/>
            <a:r>
              <a:rPr lang="da-DK"/>
              <a:t>En stjerne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da-DK"/>
              <a:t>Fordele ved EU 300</a:t>
            </a:r>
          </a:p>
          <a:p>
            <a:pPr>
              <a:lnSpc>
                <a:spcPts val="3000"/>
              </a:lnSpc>
            </a:pPr>
            <a:r>
              <a:rPr lang="da-DK">
                <a:solidFill>
                  <a:schemeClr val="accent2"/>
                </a:solidFill>
              </a:rPr>
              <a:t>⸺</a:t>
            </a:r>
          </a:p>
          <a:p>
            <a:r>
              <a:rPr lang="da-DK" sz="2400"/>
              <a:t>Hvad er der på alle 1-euromønter?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BB652151-9CD1-CA76-5D30-DF0A2169BD86}"/>
              </a:ext>
            </a:extLst>
          </p:cNvPr>
          <p:cNvSpPr txBox="1">
            <a:spLocks/>
          </p:cNvSpPr>
          <p:nvPr/>
        </p:nvSpPr>
        <p:spPr bwMode="auto">
          <a:xfrm>
            <a:off x="8360230" y="6010077"/>
            <a:ext cx="2898852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a-DK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11918419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Custom 1">
      <a:dk1>
        <a:srgbClr val="003399"/>
      </a:dk1>
      <a:lt1>
        <a:srgbClr val="FFFFFF"/>
      </a:lt1>
      <a:dk2>
        <a:srgbClr val="003399"/>
      </a:dk2>
      <a:lt2>
        <a:srgbClr val="CCD6EA"/>
      </a:lt2>
      <a:accent1>
        <a:srgbClr val="003399"/>
      </a:accent1>
      <a:accent2>
        <a:srgbClr val="23C3E0"/>
      </a:accent2>
      <a:accent3>
        <a:srgbClr val="2A71E1"/>
      </a:accent3>
      <a:accent4>
        <a:srgbClr val="FFD517"/>
      </a:accent4>
      <a:accent5>
        <a:srgbClr val="DBBBA3"/>
      </a:accent5>
      <a:accent6>
        <a:srgbClr val="616161"/>
      </a:accent6>
      <a:hlink>
        <a:srgbClr val="2A70E1"/>
      </a:hlink>
      <a:folHlink>
        <a:srgbClr val="F2F2F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/>
      <a:bodyPr vert="horz" lIns="91440" tIns="45720" rIns="91440" bIns="45720" rtlCol="0" anchor="t">
        <a:noAutofit/>
      </a:bodyPr>
      <a:lstStyle>
        <a:defPPr algn="l">
          <a:defRPr sz="4000" b="1" dirty="0" err="1" smtClean="0">
            <a:solidFill>
              <a:srgbClr val="1C45EF"/>
            </a:solidFill>
            <a:latin typeface="Arial" charset="0"/>
            <a:ea typeface="Arial" charset="0"/>
            <a:cs typeface="Arial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ppt_v3 _sample" id="{AAA16727-62D9-DC44-BDDD-7D0F26403ACE}" vid="{8F3E3A5B-8705-0840-ADF4-E3DD71A7BC1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4D3E1EACFA3534BAAE6733335E23D4F" ma:contentTypeVersion="20" ma:contentTypeDescription="Create a new document." ma:contentTypeScope="" ma:versionID="7431ca54c46e0c322616e7788ce2299f">
  <xsd:schema xmlns:xsd="http://www.w3.org/2001/XMLSchema" xmlns:xs="http://www.w3.org/2001/XMLSchema" xmlns:p="http://schemas.microsoft.com/office/2006/metadata/properties" xmlns:ns1="http://schemas.microsoft.com/sharepoint/v3" xmlns:ns2="75666dcc-d1b0-4620-9e73-6d33eb7c4046" xmlns:ns3="a7616446-7f67-491d-a071-b296a72de81c" targetNamespace="http://schemas.microsoft.com/office/2006/metadata/properties" ma:root="true" ma:fieldsID="85393c792629708ed4b6ab0340c32456" ns1:_="" ns2:_="" ns3:_="">
    <xsd:import namespace="http://schemas.microsoft.com/sharepoint/v3"/>
    <xsd:import namespace="75666dcc-d1b0-4620-9e73-6d33eb7c4046"/>
    <xsd:import namespace="a7616446-7f67-491d-a071-b296a72de81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lcf76f155ced4ddcb4097134ff3c332f" minOccurs="0"/>
                <xsd:element ref="ns2:Thumbnail" minOccurs="0"/>
                <xsd:element ref="ns2:MediaServiceLocation" minOccurs="0"/>
                <xsd:element ref="ns3:SharedWithUsers" minOccurs="0"/>
                <xsd:element ref="ns3:SharedWithDetails" minOccurs="0"/>
                <xsd:element ref="ns2:Image" minOccurs="0"/>
                <xsd:element ref="ns2:MediaServiceObjectDetectorVersions" minOccurs="0"/>
                <xsd:element ref="ns1:_ip_UnifiedCompliancePolicyProperties" minOccurs="0"/>
                <xsd:element ref="ns1:_ip_UnifiedCompliancePolicyUIAc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4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5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5666dcc-d1b0-4620-9e73-6d33eb7c404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429863bb-a474-4ad0-a9d6-29a4b183cee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Thumbnail" ma:index="18" nillable="true" ma:displayName="Thumbnail" ma:format="Thumbnail" ma:internalName="Thumbnail">
      <xsd:simpleType>
        <xsd:restriction base="dms:Unknown"/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Image" ma:index="22" nillable="true" ma:displayName="Image" ma:format="Thumbnail" ma:internalName="Image">
      <xsd:simpleType>
        <xsd:restriction base="dms:Unknown"/>
      </xsd:simple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7616446-7f67-491d-a071-b296a72de81c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c42e32d2-47d4-4e7d-ba9f-8ca946ccc175}" ma:internalName="TaxCatchAll" ma:showField="CatchAllData" ma:web="a7616446-7f67-491d-a071-b296a72de81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75666dcc-d1b0-4620-9e73-6d33eb7c4046">
      <Terms xmlns="http://schemas.microsoft.com/office/infopath/2007/PartnerControls"/>
    </lcf76f155ced4ddcb4097134ff3c332f>
    <Image xmlns="75666dcc-d1b0-4620-9e73-6d33eb7c4046" xsi:nil="true"/>
    <TaxCatchAll xmlns="a7616446-7f67-491d-a071-b296a72de81c" xsi:nil="true"/>
    <Thumbnail xmlns="75666dcc-d1b0-4620-9e73-6d33eb7c4046" xsi:nil="true"/>
    <SharedWithUsers xmlns="a7616446-7f67-491d-a071-b296a72de81c">
      <UserInfo>
        <DisplayName>KREPELKOVA Jaroslava</DisplayName>
        <AccountId>166</AccountId>
        <AccountType/>
      </UserInfo>
    </SharedWithUsers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EEF512E2-85C4-4A2C-8015-2F10FA38F2E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5666dcc-d1b0-4620-9e73-6d33eb7c4046"/>
    <ds:schemaRef ds:uri="a7616446-7f67-491d-a071-b296a72de81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8345DB1E-1BF9-4432-A6C9-56E85BDE0004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A90A7C63-3261-4339-B45D-1DA9B4F2B4B8}">
  <ds:schemaRefs>
    <ds:schemaRef ds:uri="http://schemas.microsoft.com/office/2006/metadata/properties"/>
    <ds:schemaRef ds:uri="http://schemas.microsoft.com/sharepoint/v3"/>
    <ds:schemaRef ds:uri="http://purl.org/dc/terms/"/>
    <ds:schemaRef ds:uri="http://www.w3.org/XML/1998/namespace"/>
    <ds:schemaRef ds:uri="http://schemas.microsoft.com/office/2006/documentManagement/types"/>
    <ds:schemaRef ds:uri="http://purl.org/dc/elements/1.1/"/>
    <ds:schemaRef ds:uri="http://schemas.microsoft.com/office/infopath/2007/PartnerControls"/>
    <ds:schemaRef ds:uri="http://schemas.openxmlformats.org/package/2006/metadata/core-properties"/>
    <ds:schemaRef ds:uri="a7616446-7f67-491d-a071-b296a72de81c"/>
    <ds:schemaRef ds:uri="75666dcc-d1b0-4620-9e73-6d33eb7c4046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7460</TotalTime>
  <Words>964</Words>
  <Application>Microsoft Office PowerPoint</Application>
  <PresentationFormat>Widescreen</PresentationFormat>
  <Paragraphs>499</Paragraphs>
  <Slides>30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9" baseType="lpstr">
      <vt:lpstr>Arial</vt:lpstr>
      <vt:lpstr>Calibri</vt:lpstr>
      <vt:lpstr>Courier New</vt:lpstr>
      <vt:lpstr>Source Sans 3</vt:lpstr>
      <vt:lpstr>Source Sans 3 Medium</vt:lpstr>
      <vt:lpstr>Source Sans 3 Semibold</vt:lpstr>
      <vt:lpstr>Source Serif 4 14pt</vt:lpstr>
      <vt:lpstr>Wingdings</vt:lpstr>
      <vt:lpstr>Office Theme</vt:lpstr>
      <vt:lpstr>PowerPoint Presentation</vt:lpstr>
      <vt:lpstr>PowerPoint Presentation</vt:lpstr>
      <vt:lpstr>Europa Quest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Secretariat of European Council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 sample title lorem ipsum</dc:title>
  <dc:creator>NATSEV Petar</dc:creator>
  <cp:lastModifiedBy>NATSEV Petar</cp:lastModifiedBy>
  <cp:revision>64</cp:revision>
  <cp:lastPrinted>2020-03-11T16:07:50Z</cp:lastPrinted>
  <dcterms:created xsi:type="dcterms:W3CDTF">2020-03-24T15:57:55Z</dcterms:created>
  <dcterms:modified xsi:type="dcterms:W3CDTF">2024-06-20T12:47:33Z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0x01010044D3E1EACFA3534BAAE6733335E23D4F</vt:lpwstr>
  </property>
  <property fmtid="{D5CDD505-2E9C-101B-9397-08002B2CF9AE}" pid="3" name="MediaServiceImageTags">
    <vt:lpwstr/>
  </property>
  <property fmtid="{D5CDD505-2E9C-101B-9397-08002B2CF9AE}" pid="4" name="MSIP_Label_af60b174-6478-47f9-866e-33f097bb6603_Enabled">
    <vt:lpwstr>true</vt:lpwstr>
  </property>
  <property fmtid="{D5CDD505-2E9C-101B-9397-08002B2CF9AE}" pid="5" name="MSIP_Label_af60b174-6478-47f9-866e-33f097bb6603_SetDate">
    <vt:lpwstr>2024-06-20T12:47:30Z</vt:lpwstr>
  </property>
  <property fmtid="{D5CDD505-2E9C-101B-9397-08002B2CF9AE}" pid="6" name="MSIP_Label_af60b174-6478-47f9-866e-33f097bb6603_Method">
    <vt:lpwstr>Privileged</vt:lpwstr>
  </property>
  <property fmtid="{D5CDD505-2E9C-101B-9397-08002B2CF9AE}" pid="7" name="MSIP_Label_af60b174-6478-47f9-866e-33f097bb6603_Name">
    <vt:lpwstr>GSCEU - PUBLIC Label</vt:lpwstr>
  </property>
  <property fmtid="{D5CDD505-2E9C-101B-9397-08002B2CF9AE}" pid="8" name="MSIP_Label_af60b174-6478-47f9-866e-33f097bb6603_SiteId">
    <vt:lpwstr>03ad1c97-0a4d-4e82-8f93-27291a6a0767</vt:lpwstr>
  </property>
  <property fmtid="{D5CDD505-2E9C-101B-9397-08002B2CF9AE}" pid="9" name="MSIP_Label_af60b174-6478-47f9-866e-33f097bb6603_ActionId">
    <vt:lpwstr>bc9869bb-e0ca-4c2b-b2de-7282c77d67a9</vt:lpwstr>
  </property>
  <property fmtid="{D5CDD505-2E9C-101B-9397-08002B2CF9AE}" pid="10" name="MSIP_Label_af60b174-6478-47f9-866e-33f097bb6603_ContentBits">
    <vt:lpwstr>0</vt:lpwstr>
  </property>
</Properties>
</file>